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7" r:id="rId2"/>
    <p:sldId id="308" r:id="rId3"/>
    <p:sldId id="293" r:id="rId4"/>
    <p:sldId id="282" r:id="rId5"/>
    <p:sldId id="291" r:id="rId6"/>
    <p:sldId id="286" r:id="rId7"/>
    <p:sldId id="288" r:id="rId8"/>
    <p:sldId id="283" r:id="rId9"/>
    <p:sldId id="284" r:id="rId10"/>
    <p:sldId id="285" r:id="rId11"/>
    <p:sldId id="287" r:id="rId12"/>
    <p:sldId id="292" r:id="rId13"/>
    <p:sldId id="289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9" r:id="rId24"/>
    <p:sldId id="267" r:id="rId25"/>
    <p:sldId id="268" r:id="rId26"/>
    <p:sldId id="271" r:id="rId27"/>
    <p:sldId id="270" r:id="rId28"/>
    <p:sldId id="296" r:id="rId29"/>
    <p:sldId id="290" r:id="rId30"/>
    <p:sldId id="294" r:id="rId31"/>
    <p:sldId id="295" r:id="rId32"/>
    <p:sldId id="272" r:id="rId33"/>
    <p:sldId id="298" r:id="rId34"/>
    <p:sldId id="297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99" r:id="rId45"/>
    <p:sldId id="300" r:id="rId46"/>
    <p:sldId id="301" r:id="rId47"/>
    <p:sldId id="309" r:id="rId48"/>
    <p:sldId id="302" r:id="rId49"/>
    <p:sldId id="303" r:id="rId50"/>
    <p:sldId id="304" r:id="rId51"/>
    <p:sldId id="305" r:id="rId52"/>
    <p:sldId id="310" r:id="rId53"/>
    <p:sldId id="306" r:id="rId54"/>
    <p:sldId id="307" r:id="rId55"/>
  </p:sldIdLst>
  <p:sldSz cx="9144000" cy="5715000" type="screen16x10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19CD73CF-B73B-864D-A942-AA6241F59646}">
          <p14:sldIdLst>
            <p14:sldId id="257"/>
            <p14:sldId id="308"/>
            <p14:sldId id="293"/>
          </p14:sldIdLst>
        </p14:section>
        <p14:section name="Sesión 01" id="{3CFAB69B-361C-7D43-9AFD-D36BF20FD42F}">
          <p14:sldIdLst>
            <p14:sldId id="282"/>
            <p14:sldId id="291"/>
            <p14:sldId id="286"/>
            <p14:sldId id="288"/>
            <p14:sldId id="283"/>
            <p14:sldId id="284"/>
            <p14:sldId id="285"/>
            <p14:sldId id="287"/>
            <p14:sldId id="292"/>
            <p14:sldId id="289"/>
          </p14:sldIdLst>
        </p14:section>
        <p14:section name="Sesion 07" id="{8B0C67DC-0FB1-9847-9294-42B6C565C1A2}">
          <p14:sldIdLst>
            <p14:sldId id="258"/>
          </p14:sldIdLst>
        </p14:section>
        <p14:section name="Sesión 08" id="{50B74E91-2E3A-B84B-94D9-B8D375FDAD6A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9"/>
            <p14:sldId id="267"/>
            <p14:sldId id="268"/>
            <p14:sldId id="271"/>
          </p14:sldIdLst>
        </p14:section>
        <p14:section name="Taller" id="{87F3B3EF-2B47-9147-B5FB-2749A45F27B5}">
          <p14:sldIdLst>
            <p14:sldId id="270"/>
            <p14:sldId id="296"/>
            <p14:sldId id="290"/>
            <p14:sldId id="294"/>
            <p14:sldId id="295"/>
          </p14:sldIdLst>
        </p14:section>
        <p14:section name="Sesion 09" id="{9ED41913-17A3-564B-AC2B-152171FD9C69}">
          <p14:sldIdLst>
            <p14:sldId id="272"/>
            <p14:sldId id="298"/>
            <p14:sldId id="297"/>
            <p14:sldId id="273"/>
            <p14:sldId id="274"/>
            <p14:sldId id="275"/>
            <p14:sldId id="276"/>
          </p14:sldIdLst>
        </p14:section>
        <p14:section name="Seccion 10" id="{C6622E4D-A7A8-974B-AA5B-689261F3C2A5}">
          <p14:sldIdLst>
            <p14:sldId id="277"/>
            <p14:sldId id="278"/>
            <p14:sldId id="279"/>
            <p14:sldId id="280"/>
            <p14:sldId id="281"/>
            <p14:sldId id="299"/>
          </p14:sldIdLst>
        </p14:section>
        <p14:section name="Seleccion modelo" id="{B53BA87F-0BB1-9741-B84C-36AAB3728BA7}">
          <p14:sldIdLst>
            <p14:sldId id="300"/>
          </p14:sldIdLst>
        </p14:section>
        <p14:section name="Talleres finales" id="{373F1AA3-4147-5747-BE2C-2D036882833D}">
          <p14:sldIdLst>
            <p14:sldId id="301"/>
            <p14:sldId id="309"/>
            <p14:sldId id="302"/>
            <p14:sldId id="303"/>
            <p14:sldId id="304"/>
            <p14:sldId id="305"/>
            <p14:sldId id="310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62" autoAdjust="0"/>
    <p:restoredTop sz="99298" autoAdjust="0"/>
  </p:normalViewPr>
  <p:slideViewPr>
    <p:cSldViewPr snapToObjects="1">
      <p:cViewPr>
        <p:scale>
          <a:sx n="115" d="100"/>
          <a:sy n="115" d="100"/>
        </p:scale>
        <p:origin x="152" y="864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FA90C-E9BE-9F45-8812-685D6BE5FEF3}" type="datetimeFigureOut">
              <a:rPr lang="es-ES" smtClean="0"/>
              <a:t>31/7/18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05B23-C1DB-1F4B-B359-E37C663D93D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8066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05B23-C1DB-1F4B-B359-E37C663D93D0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2594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05B23-C1DB-1F4B-B359-E37C663D93D0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5226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7D9F-3A08-1E42-8167-BCD7DCBE7C7F}" type="datetimeFigureOut">
              <a:rPr lang="es-ES" smtClean="0"/>
              <a:t>31/7/18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F3AD-5889-1745-8190-4B9A2E913EB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8850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7D9F-3A08-1E42-8167-BCD7DCBE7C7F}" type="datetimeFigureOut">
              <a:rPr lang="es-ES" smtClean="0"/>
              <a:t>31/7/18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F3AD-5889-1745-8190-4B9A2E913EB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240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7D9F-3A08-1E42-8167-BCD7DCBE7C7F}" type="datetimeFigureOut">
              <a:rPr lang="es-ES" smtClean="0"/>
              <a:t>31/7/18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F3AD-5889-1745-8190-4B9A2E913EB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407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7D9F-3A08-1E42-8167-BCD7DCBE7C7F}" type="datetimeFigureOut">
              <a:rPr lang="es-ES" smtClean="0"/>
              <a:t>31/7/18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F3AD-5889-1745-8190-4B9A2E913EB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3361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7D9F-3A08-1E42-8167-BCD7DCBE7C7F}" type="datetimeFigureOut">
              <a:rPr lang="es-ES" smtClean="0"/>
              <a:t>31/7/18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F3AD-5889-1745-8190-4B9A2E913EB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5625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7D9F-3A08-1E42-8167-BCD7DCBE7C7F}" type="datetimeFigureOut">
              <a:rPr lang="es-ES" smtClean="0"/>
              <a:t>31/7/18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F3AD-5889-1745-8190-4B9A2E913EB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65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7D9F-3A08-1E42-8167-BCD7DCBE7C7F}" type="datetimeFigureOut">
              <a:rPr lang="es-ES" smtClean="0"/>
              <a:t>31/7/18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F3AD-5889-1745-8190-4B9A2E913EB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7170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7D9F-3A08-1E42-8167-BCD7DCBE7C7F}" type="datetimeFigureOut">
              <a:rPr lang="es-ES" smtClean="0"/>
              <a:t>31/7/18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F3AD-5889-1745-8190-4B9A2E913EB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6792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7D9F-3A08-1E42-8167-BCD7DCBE7C7F}" type="datetimeFigureOut">
              <a:rPr lang="es-ES" smtClean="0"/>
              <a:t>31/7/18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F3AD-5889-1745-8190-4B9A2E913EB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4311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7D9F-3A08-1E42-8167-BCD7DCBE7C7F}" type="datetimeFigureOut">
              <a:rPr lang="es-ES" smtClean="0"/>
              <a:t>31/7/18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F3AD-5889-1745-8190-4B9A2E913EB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1239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7D9F-3A08-1E42-8167-BCD7DCBE7C7F}" type="datetimeFigureOut">
              <a:rPr lang="es-ES" smtClean="0"/>
              <a:t>31/7/18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CF3AD-5889-1745-8190-4B9A2E913EB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6945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67D9F-3A08-1E42-8167-BCD7DCBE7C7F}" type="datetimeFigureOut">
              <a:rPr lang="es-ES" smtClean="0"/>
              <a:t>31/7/18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CF3AD-5889-1745-8190-4B9A2E913EB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0206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80985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3809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380985" rtl="0" eaLnBrk="1" latinLnBrk="0" hangingPunct="1">
        <a:spcBef>
          <a:spcPct val="20000"/>
        </a:spcBef>
        <a:buFont typeface="Arial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38098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380985" rtl="0" eaLnBrk="1" latinLnBrk="0" hangingPunct="1">
        <a:spcBef>
          <a:spcPct val="20000"/>
        </a:spcBef>
        <a:buFont typeface="Arial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380985" rtl="0" eaLnBrk="1" latinLnBrk="0" hangingPunct="1">
        <a:spcBef>
          <a:spcPct val="20000"/>
        </a:spcBef>
        <a:buFont typeface="Arial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2" Type="http://schemas.openxmlformats.org/officeDocument/2006/relationships/image" Target="../media/image1.emf"/><Relationship Id="rId16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28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27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30.emf"/><Relationship Id="rId7" Type="http://schemas.openxmlformats.org/officeDocument/2006/relationships/image" Target="../media/image1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docentes.unal.edu.co/jdvelasq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3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14.emf"/><Relationship Id="rId4" Type="http://schemas.openxmlformats.org/officeDocument/2006/relationships/image" Target="../media/image3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2.emf"/><Relationship Id="rId7" Type="http://schemas.openxmlformats.org/officeDocument/2006/relationships/image" Target="../media/image4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13.emf"/><Relationship Id="rId9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31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4 Grupo"/>
          <p:cNvGrpSpPr/>
          <p:nvPr/>
        </p:nvGrpSpPr>
        <p:grpSpPr>
          <a:xfrm>
            <a:off x="2748973" y="3274222"/>
            <a:ext cx="357190" cy="357190"/>
            <a:chOff x="2071670" y="1714488"/>
            <a:chExt cx="428628" cy="428628"/>
          </a:xfrm>
        </p:grpSpPr>
        <p:sp>
          <p:nvSpPr>
            <p:cNvPr id="3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" name="74 Grupo"/>
          <p:cNvGrpSpPr/>
          <p:nvPr/>
        </p:nvGrpSpPr>
        <p:grpSpPr>
          <a:xfrm>
            <a:off x="1855998" y="2917032"/>
            <a:ext cx="357190" cy="357190"/>
            <a:chOff x="785786" y="928670"/>
            <a:chExt cx="428628" cy="428628"/>
          </a:xfrm>
        </p:grpSpPr>
        <p:cxnSp>
          <p:nvCxnSpPr>
            <p:cNvPr id="6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8" name="77 Grupo"/>
          <p:cNvGrpSpPr/>
          <p:nvPr/>
        </p:nvGrpSpPr>
        <p:grpSpPr>
          <a:xfrm>
            <a:off x="1855998" y="3631412"/>
            <a:ext cx="357190" cy="357190"/>
            <a:chOff x="785786" y="928670"/>
            <a:chExt cx="428628" cy="428628"/>
          </a:xfrm>
        </p:grpSpPr>
        <p:cxnSp>
          <p:nvCxnSpPr>
            <p:cNvPr id="9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11" name="86 Grupo"/>
          <p:cNvGrpSpPr/>
          <p:nvPr/>
        </p:nvGrpSpPr>
        <p:grpSpPr>
          <a:xfrm>
            <a:off x="1855998" y="3274222"/>
            <a:ext cx="357190" cy="357190"/>
            <a:chOff x="785786" y="928670"/>
            <a:chExt cx="428628" cy="428628"/>
          </a:xfrm>
        </p:grpSpPr>
        <p:cxnSp>
          <p:nvCxnSpPr>
            <p:cNvPr id="12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14" name="89 CuadroTexto"/>
          <p:cNvSpPr txBox="1"/>
          <p:nvPr/>
        </p:nvSpPr>
        <p:spPr>
          <a:xfrm>
            <a:off x="1178695" y="2966446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5" name="91 Conector recto de flecha"/>
          <p:cNvCxnSpPr/>
          <p:nvPr/>
        </p:nvCxnSpPr>
        <p:spPr>
          <a:xfrm>
            <a:off x="2153657" y="3452817"/>
            <a:ext cx="595317" cy="13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07 Forma libre"/>
          <p:cNvSpPr/>
          <p:nvPr/>
        </p:nvSpPr>
        <p:spPr>
          <a:xfrm>
            <a:off x="2143938" y="3101009"/>
            <a:ext cx="602973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7" name="108 Forma libre"/>
          <p:cNvSpPr/>
          <p:nvPr/>
        </p:nvSpPr>
        <p:spPr>
          <a:xfrm>
            <a:off x="2143938" y="3571461"/>
            <a:ext cx="602973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18" name="110 Conector recto"/>
          <p:cNvCxnSpPr/>
          <p:nvPr/>
        </p:nvCxnSpPr>
        <p:spPr>
          <a:xfrm>
            <a:off x="1617872" y="3095627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12 Conector recto"/>
          <p:cNvCxnSpPr/>
          <p:nvPr/>
        </p:nvCxnSpPr>
        <p:spPr>
          <a:xfrm>
            <a:off x="1617872" y="3452817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13 Conector recto"/>
          <p:cNvCxnSpPr/>
          <p:nvPr/>
        </p:nvCxnSpPr>
        <p:spPr>
          <a:xfrm>
            <a:off x="1617872" y="3810007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114 Conector recto de flecha"/>
          <p:cNvCxnSpPr/>
          <p:nvPr/>
        </p:nvCxnSpPr>
        <p:spPr>
          <a:xfrm>
            <a:off x="3106163" y="3452817"/>
            <a:ext cx="357190" cy="13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116 CuadroTexto"/>
          <p:cNvSpPr txBox="1"/>
          <p:nvPr/>
        </p:nvSpPr>
        <p:spPr>
          <a:xfrm>
            <a:off x="1254838" y="3323636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117 CuadroTexto"/>
          <p:cNvSpPr txBox="1"/>
          <p:nvPr/>
        </p:nvSpPr>
        <p:spPr>
          <a:xfrm>
            <a:off x="1260682" y="3631412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4" name="140 Grupo"/>
          <p:cNvGrpSpPr/>
          <p:nvPr/>
        </p:nvGrpSpPr>
        <p:grpSpPr>
          <a:xfrm>
            <a:off x="5703102" y="3452817"/>
            <a:ext cx="357190" cy="357190"/>
            <a:chOff x="2071670" y="1714488"/>
            <a:chExt cx="428628" cy="428628"/>
          </a:xfrm>
        </p:grpSpPr>
        <p:sp>
          <p:nvSpPr>
            <p:cNvPr id="25" name="141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2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7" name="152 CuadroTexto"/>
          <p:cNvSpPr txBox="1"/>
          <p:nvPr/>
        </p:nvSpPr>
        <p:spPr>
          <a:xfrm>
            <a:off x="4192355" y="2966446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155 Forma libre"/>
          <p:cNvSpPr/>
          <p:nvPr/>
        </p:nvSpPr>
        <p:spPr>
          <a:xfrm>
            <a:off x="5107785" y="3637723"/>
            <a:ext cx="602973" cy="172285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grpSp>
        <p:nvGrpSpPr>
          <p:cNvPr id="29" name="180 Grupo"/>
          <p:cNvGrpSpPr/>
          <p:nvPr/>
        </p:nvGrpSpPr>
        <p:grpSpPr>
          <a:xfrm>
            <a:off x="4572000" y="3631412"/>
            <a:ext cx="595317" cy="357190"/>
            <a:chOff x="4572000" y="4357694"/>
            <a:chExt cx="714380" cy="428628"/>
          </a:xfrm>
        </p:grpSpPr>
        <p:grpSp>
          <p:nvGrpSpPr>
            <p:cNvPr id="30" name="146 Grupo"/>
            <p:cNvGrpSpPr/>
            <p:nvPr/>
          </p:nvGrpSpPr>
          <p:grpSpPr>
            <a:xfrm>
              <a:off x="4857752" y="4357694"/>
              <a:ext cx="428628" cy="428628"/>
              <a:chOff x="785786" y="928670"/>
              <a:chExt cx="428628" cy="428628"/>
            </a:xfrm>
          </p:grpSpPr>
          <p:cxnSp>
            <p:nvCxnSpPr>
              <p:cNvPr id="32" name="147 Conector recto de flecha"/>
              <p:cNvCxnSpPr/>
              <p:nvPr/>
            </p:nvCxnSpPr>
            <p:spPr>
              <a:xfrm rot="5400000" flipH="1" flipV="1">
                <a:off x="785786" y="928670"/>
                <a:ext cx="428628" cy="42862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148 Elipse"/>
              <p:cNvSpPr/>
              <p:nvPr/>
            </p:nvSpPr>
            <p:spPr>
              <a:xfrm>
                <a:off x="857224" y="1000108"/>
                <a:ext cx="285752" cy="28575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cxnSp>
          <p:nvCxnSpPr>
            <p:cNvPr id="31" name="158 Conector recto"/>
            <p:cNvCxnSpPr/>
            <p:nvPr/>
          </p:nvCxnSpPr>
          <p:spPr>
            <a:xfrm>
              <a:off x="4572000" y="4572008"/>
              <a:ext cx="35719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159 Conector recto de flecha"/>
          <p:cNvCxnSpPr/>
          <p:nvPr/>
        </p:nvCxnSpPr>
        <p:spPr>
          <a:xfrm>
            <a:off x="6060292" y="3631412"/>
            <a:ext cx="357190" cy="13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161 CuadroTexto"/>
          <p:cNvSpPr txBox="1"/>
          <p:nvPr/>
        </p:nvSpPr>
        <p:spPr>
          <a:xfrm>
            <a:off x="4274342" y="3680826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165 Forma libre"/>
          <p:cNvSpPr/>
          <p:nvPr/>
        </p:nvSpPr>
        <p:spPr>
          <a:xfrm>
            <a:off x="5098066" y="3690944"/>
            <a:ext cx="602973" cy="476253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grpSp>
        <p:nvGrpSpPr>
          <p:cNvPr id="37" name="181 Grupo"/>
          <p:cNvGrpSpPr/>
          <p:nvPr/>
        </p:nvGrpSpPr>
        <p:grpSpPr>
          <a:xfrm>
            <a:off x="4572000" y="3988602"/>
            <a:ext cx="595317" cy="357190"/>
            <a:chOff x="4572000" y="4857760"/>
            <a:chExt cx="714380" cy="428628"/>
          </a:xfrm>
        </p:grpSpPr>
        <p:grpSp>
          <p:nvGrpSpPr>
            <p:cNvPr id="38" name="162 Grupo"/>
            <p:cNvGrpSpPr/>
            <p:nvPr/>
          </p:nvGrpSpPr>
          <p:grpSpPr>
            <a:xfrm>
              <a:off x="4857752" y="4857760"/>
              <a:ext cx="428628" cy="428628"/>
              <a:chOff x="785786" y="928670"/>
              <a:chExt cx="428628" cy="428628"/>
            </a:xfrm>
          </p:grpSpPr>
          <p:cxnSp>
            <p:nvCxnSpPr>
              <p:cNvPr id="40" name="163 Conector recto de flecha"/>
              <p:cNvCxnSpPr/>
              <p:nvPr/>
            </p:nvCxnSpPr>
            <p:spPr>
              <a:xfrm rot="5400000" flipH="1" flipV="1">
                <a:off x="785786" y="928670"/>
                <a:ext cx="428628" cy="42862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164 Elipse"/>
              <p:cNvSpPr/>
              <p:nvPr/>
            </p:nvSpPr>
            <p:spPr>
              <a:xfrm>
                <a:off x="857224" y="1000108"/>
                <a:ext cx="285752" cy="28575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cxnSp>
          <p:nvCxnSpPr>
            <p:cNvPr id="39" name="166 Conector recto"/>
            <p:cNvCxnSpPr/>
            <p:nvPr/>
          </p:nvCxnSpPr>
          <p:spPr>
            <a:xfrm>
              <a:off x="4572000" y="5072074"/>
              <a:ext cx="35719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167 CuadroTexto"/>
          <p:cNvSpPr txBox="1"/>
          <p:nvPr/>
        </p:nvSpPr>
        <p:spPr>
          <a:xfrm>
            <a:off x="4274342" y="4038016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154 Forma libre"/>
          <p:cNvSpPr/>
          <p:nvPr/>
        </p:nvSpPr>
        <p:spPr>
          <a:xfrm>
            <a:off x="5107785" y="3101008"/>
            <a:ext cx="602973" cy="470872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grpSp>
        <p:nvGrpSpPr>
          <p:cNvPr id="44" name="178 Grupo"/>
          <p:cNvGrpSpPr/>
          <p:nvPr/>
        </p:nvGrpSpPr>
        <p:grpSpPr>
          <a:xfrm>
            <a:off x="4572000" y="2917032"/>
            <a:ext cx="595317" cy="357190"/>
            <a:chOff x="4572000" y="3500438"/>
            <a:chExt cx="714380" cy="428628"/>
          </a:xfrm>
        </p:grpSpPr>
        <p:cxnSp>
          <p:nvCxnSpPr>
            <p:cNvPr id="45" name="156 Conector recto"/>
            <p:cNvCxnSpPr/>
            <p:nvPr/>
          </p:nvCxnSpPr>
          <p:spPr>
            <a:xfrm>
              <a:off x="4572000" y="3714752"/>
              <a:ext cx="35719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143 Grupo"/>
            <p:cNvGrpSpPr/>
            <p:nvPr/>
          </p:nvGrpSpPr>
          <p:grpSpPr>
            <a:xfrm>
              <a:off x="4857752" y="3500438"/>
              <a:ext cx="428628" cy="428628"/>
              <a:chOff x="785786" y="928670"/>
              <a:chExt cx="428628" cy="428628"/>
            </a:xfrm>
          </p:grpSpPr>
          <p:cxnSp>
            <p:nvCxnSpPr>
              <p:cNvPr id="47" name="144 Conector recto de flecha"/>
              <p:cNvCxnSpPr/>
              <p:nvPr/>
            </p:nvCxnSpPr>
            <p:spPr>
              <a:xfrm rot="5400000" flipH="1" flipV="1">
                <a:off x="785786" y="928670"/>
                <a:ext cx="428628" cy="42862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145 Elipse"/>
              <p:cNvSpPr/>
              <p:nvPr/>
            </p:nvSpPr>
            <p:spPr>
              <a:xfrm>
                <a:off x="857224" y="1000108"/>
                <a:ext cx="285752" cy="28575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</p:grpSp>
      <p:sp>
        <p:nvSpPr>
          <p:cNvPr id="49" name="171 Forma libre"/>
          <p:cNvSpPr/>
          <p:nvPr/>
        </p:nvSpPr>
        <p:spPr>
          <a:xfrm>
            <a:off x="5107785" y="3452817"/>
            <a:ext cx="602973" cy="178594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grpSp>
        <p:nvGrpSpPr>
          <p:cNvPr id="50" name="179 Grupo"/>
          <p:cNvGrpSpPr/>
          <p:nvPr/>
        </p:nvGrpSpPr>
        <p:grpSpPr>
          <a:xfrm>
            <a:off x="4572000" y="3274222"/>
            <a:ext cx="595317" cy="357190"/>
            <a:chOff x="4572000" y="3929066"/>
            <a:chExt cx="714380" cy="428628"/>
          </a:xfrm>
        </p:grpSpPr>
        <p:cxnSp>
          <p:nvCxnSpPr>
            <p:cNvPr id="51" name="172 Conector recto"/>
            <p:cNvCxnSpPr/>
            <p:nvPr/>
          </p:nvCxnSpPr>
          <p:spPr>
            <a:xfrm>
              <a:off x="4572000" y="4143380"/>
              <a:ext cx="35719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143 Grupo"/>
            <p:cNvGrpSpPr/>
            <p:nvPr/>
          </p:nvGrpSpPr>
          <p:grpSpPr>
            <a:xfrm>
              <a:off x="4857752" y="3929066"/>
              <a:ext cx="428628" cy="428628"/>
              <a:chOff x="785786" y="928670"/>
              <a:chExt cx="428628" cy="428628"/>
            </a:xfrm>
          </p:grpSpPr>
          <p:cxnSp>
            <p:nvCxnSpPr>
              <p:cNvPr id="53" name="174 Conector recto de flecha"/>
              <p:cNvCxnSpPr/>
              <p:nvPr/>
            </p:nvCxnSpPr>
            <p:spPr>
              <a:xfrm rot="5400000" flipH="1" flipV="1">
                <a:off x="785786" y="928670"/>
                <a:ext cx="428628" cy="42862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175 Elipse"/>
              <p:cNvSpPr/>
              <p:nvPr/>
            </p:nvSpPr>
            <p:spPr>
              <a:xfrm>
                <a:off x="857224" y="1000108"/>
                <a:ext cx="285752" cy="28575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</p:grpSp>
      <p:sp>
        <p:nvSpPr>
          <p:cNvPr id="55" name="177 CuadroTexto"/>
          <p:cNvSpPr txBox="1"/>
          <p:nvPr/>
        </p:nvSpPr>
        <p:spPr>
          <a:xfrm>
            <a:off x="4268498" y="3323636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56" name="133 Grupo"/>
          <p:cNvGrpSpPr/>
          <p:nvPr/>
        </p:nvGrpSpPr>
        <p:grpSpPr>
          <a:xfrm>
            <a:off x="1000100" y="119043"/>
            <a:ext cx="357190" cy="357190"/>
            <a:chOff x="285720" y="142852"/>
            <a:chExt cx="428628" cy="428628"/>
          </a:xfrm>
        </p:grpSpPr>
        <p:sp>
          <p:nvSpPr>
            <p:cNvPr id="57" name="134 Rectángulo"/>
            <p:cNvSpPr/>
            <p:nvPr/>
          </p:nvSpPr>
          <p:spPr>
            <a:xfrm>
              <a:off x="285720" y="142852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58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l="26786" t="26316" r="19642" b="21052"/>
            <a:stretch>
              <a:fillRect/>
            </a:stretch>
          </p:blipFill>
          <p:spPr bwMode="auto">
            <a:xfrm>
              <a:off x="303580" y="200003"/>
              <a:ext cx="392909" cy="314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9" name="136 Grupo"/>
          <p:cNvGrpSpPr/>
          <p:nvPr/>
        </p:nvGrpSpPr>
        <p:grpSpPr>
          <a:xfrm>
            <a:off x="1654948" y="119043"/>
            <a:ext cx="357190" cy="357190"/>
            <a:chOff x="2071670" y="1714488"/>
            <a:chExt cx="428628" cy="428628"/>
          </a:xfrm>
        </p:grpSpPr>
        <p:sp>
          <p:nvSpPr>
            <p:cNvPr id="60" name="137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61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43" name="Agrupar 142"/>
          <p:cNvGrpSpPr/>
          <p:nvPr/>
        </p:nvGrpSpPr>
        <p:grpSpPr>
          <a:xfrm>
            <a:off x="2845582" y="714360"/>
            <a:ext cx="357190" cy="357190"/>
            <a:chOff x="2500298" y="857232"/>
            <a:chExt cx="428628" cy="428628"/>
          </a:xfrm>
        </p:grpSpPr>
        <p:sp>
          <p:nvSpPr>
            <p:cNvPr id="86" name="195 Rectángulo"/>
            <p:cNvSpPr/>
            <p:nvPr/>
          </p:nvSpPr>
          <p:spPr>
            <a:xfrm>
              <a:off x="2500298" y="857232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cxnSp>
          <p:nvCxnSpPr>
            <p:cNvPr id="87" name="196 Conector recto"/>
            <p:cNvCxnSpPr>
              <a:stCxn id="86" idx="1"/>
              <a:endCxn id="86" idx="3"/>
            </p:cNvCxnSpPr>
            <p:nvPr/>
          </p:nvCxnSpPr>
          <p:spPr>
            <a:xfrm rot="10800000" flipH="1">
              <a:off x="2500298" y="1071546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197 Conector recto"/>
            <p:cNvCxnSpPr>
              <a:stCxn id="86" idx="0"/>
              <a:endCxn id="86" idx="2"/>
            </p:cNvCxnSpPr>
            <p:nvPr/>
          </p:nvCxnSpPr>
          <p:spPr>
            <a:xfrm rot="16200000" flipH="1">
              <a:off x="2500298" y="1071546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198 Conector recto"/>
            <p:cNvCxnSpPr/>
            <p:nvPr/>
          </p:nvCxnSpPr>
          <p:spPr>
            <a:xfrm rot="5400000" flipH="1" flipV="1">
              <a:off x="2500298" y="857232"/>
              <a:ext cx="428628" cy="4286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211 Grupo"/>
          <p:cNvGrpSpPr/>
          <p:nvPr/>
        </p:nvGrpSpPr>
        <p:grpSpPr>
          <a:xfrm>
            <a:off x="2250265" y="1250145"/>
            <a:ext cx="357190" cy="357190"/>
            <a:chOff x="1785918" y="1500174"/>
            <a:chExt cx="428628" cy="428628"/>
          </a:xfrm>
        </p:grpSpPr>
        <p:sp>
          <p:nvSpPr>
            <p:cNvPr id="103" name="212 Rectángulo"/>
            <p:cNvSpPr/>
            <p:nvPr/>
          </p:nvSpPr>
          <p:spPr>
            <a:xfrm>
              <a:off x="1785918" y="1500174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104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 l="28106" t="30111" r="28455" b="16049"/>
            <a:stretch>
              <a:fillRect/>
            </a:stretch>
          </p:blipFill>
          <p:spPr bwMode="auto">
            <a:xfrm>
              <a:off x="1826455" y="1532436"/>
              <a:ext cx="347555" cy="364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10" name="219 CuadroTexto"/>
          <p:cNvSpPr txBox="1"/>
          <p:nvPr/>
        </p:nvSpPr>
        <p:spPr>
          <a:xfrm>
            <a:off x="6230452" y="595297"/>
            <a:ext cx="365806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333" b="1" i="1" dirty="0">
                <a:latin typeface="Symbol" pitchFamily="18" charset="2"/>
                <a:cs typeface="Times New Roman" pitchFamily="18" charset="0"/>
              </a:rPr>
              <a:t>s</a:t>
            </a:r>
          </a:p>
        </p:txBody>
      </p:sp>
      <p:grpSp>
        <p:nvGrpSpPr>
          <p:cNvPr id="111" name="220 Grupo"/>
          <p:cNvGrpSpPr/>
          <p:nvPr/>
        </p:nvGrpSpPr>
        <p:grpSpPr>
          <a:xfrm>
            <a:off x="2905696" y="1250145"/>
            <a:ext cx="357190" cy="357190"/>
            <a:chOff x="2572435" y="1500174"/>
            <a:chExt cx="428628" cy="428628"/>
          </a:xfrm>
        </p:grpSpPr>
        <p:sp>
          <p:nvSpPr>
            <p:cNvPr id="112" name="221 Rectángulo"/>
            <p:cNvSpPr/>
            <p:nvPr/>
          </p:nvSpPr>
          <p:spPr>
            <a:xfrm>
              <a:off x="2572435" y="1500174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113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 l="18475" t="26135" r="15477" b="5977"/>
            <a:stretch>
              <a:fillRect/>
            </a:stretch>
          </p:blipFill>
          <p:spPr bwMode="auto">
            <a:xfrm>
              <a:off x="2607455" y="1517265"/>
              <a:ext cx="358588" cy="394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14" name="223 Grupo"/>
          <p:cNvGrpSpPr/>
          <p:nvPr/>
        </p:nvGrpSpPr>
        <p:grpSpPr>
          <a:xfrm>
            <a:off x="4036215" y="1190613"/>
            <a:ext cx="357190" cy="773912"/>
            <a:chOff x="2571736" y="2357430"/>
            <a:chExt cx="428628" cy="928694"/>
          </a:xfrm>
        </p:grpSpPr>
        <p:sp>
          <p:nvSpPr>
            <p:cNvPr id="115" name="224 Rectángulo"/>
            <p:cNvSpPr/>
            <p:nvPr/>
          </p:nvSpPr>
          <p:spPr>
            <a:xfrm>
              <a:off x="2571736" y="2357430"/>
              <a:ext cx="428628" cy="92869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116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 l="25862" t="24590" r="22413" b="13934"/>
            <a:stretch>
              <a:fillRect/>
            </a:stretch>
          </p:blipFill>
          <p:spPr bwMode="auto">
            <a:xfrm>
              <a:off x="2643174" y="2643182"/>
              <a:ext cx="28575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17" name="226 Grupo"/>
          <p:cNvGrpSpPr/>
          <p:nvPr/>
        </p:nvGrpSpPr>
        <p:grpSpPr>
          <a:xfrm>
            <a:off x="1654948" y="1250145"/>
            <a:ext cx="357190" cy="357190"/>
            <a:chOff x="1142976" y="2428868"/>
            <a:chExt cx="428628" cy="428628"/>
          </a:xfrm>
        </p:grpSpPr>
        <p:sp>
          <p:nvSpPr>
            <p:cNvPr id="118" name="227 Rectángulo"/>
            <p:cNvSpPr/>
            <p:nvPr/>
          </p:nvSpPr>
          <p:spPr>
            <a:xfrm>
              <a:off x="1142976" y="242886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119" name="Picture 9"/>
            <p:cNvPicPr>
              <a:picLocks noChangeAspect="1" noChangeArrowheads="1"/>
            </p:cNvPicPr>
            <p:nvPr/>
          </p:nvPicPr>
          <p:blipFill>
            <a:blip r:embed="rId7" cstate="print"/>
            <a:srcRect l="20873" t="28518" r="18235"/>
            <a:stretch>
              <a:fillRect/>
            </a:stretch>
          </p:blipFill>
          <p:spPr bwMode="auto">
            <a:xfrm>
              <a:off x="1186191" y="2435517"/>
              <a:ext cx="342199" cy="415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20" name="229 Grupo"/>
          <p:cNvGrpSpPr/>
          <p:nvPr/>
        </p:nvGrpSpPr>
        <p:grpSpPr>
          <a:xfrm>
            <a:off x="3440898" y="1250146"/>
            <a:ext cx="357190" cy="365124"/>
            <a:chOff x="3214678" y="1500174"/>
            <a:chExt cx="428628" cy="438149"/>
          </a:xfrm>
        </p:grpSpPr>
        <p:pic>
          <p:nvPicPr>
            <p:cNvPr id="121" name="Picture 10"/>
            <p:cNvPicPr>
              <a:picLocks noChangeAspect="1" noChangeArrowheads="1"/>
            </p:cNvPicPr>
            <p:nvPr/>
          </p:nvPicPr>
          <p:blipFill>
            <a:blip r:embed="rId8" cstate="print"/>
            <a:srcRect l="27451" t="24590" r="17402"/>
            <a:stretch>
              <a:fillRect/>
            </a:stretch>
          </p:blipFill>
          <p:spPr bwMode="auto">
            <a:xfrm>
              <a:off x="3250397" y="1500174"/>
              <a:ext cx="357190" cy="438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2" name="231 Rectángulo"/>
            <p:cNvSpPr/>
            <p:nvPr/>
          </p:nvSpPr>
          <p:spPr>
            <a:xfrm>
              <a:off x="3214678" y="1504934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</p:grpSp>
      <p:grpSp>
        <p:nvGrpSpPr>
          <p:cNvPr id="123" name="232 Grupo"/>
          <p:cNvGrpSpPr/>
          <p:nvPr/>
        </p:nvGrpSpPr>
        <p:grpSpPr>
          <a:xfrm>
            <a:off x="3976683" y="714360"/>
            <a:ext cx="357190" cy="357190"/>
            <a:chOff x="5072066" y="3857628"/>
            <a:chExt cx="428628" cy="428628"/>
          </a:xfrm>
        </p:grpSpPr>
        <p:sp>
          <p:nvSpPr>
            <p:cNvPr id="124" name="233 Rectángulo"/>
            <p:cNvSpPr/>
            <p:nvPr/>
          </p:nvSpPr>
          <p:spPr>
            <a:xfrm>
              <a:off x="5072066" y="385762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cxnSp>
          <p:nvCxnSpPr>
            <p:cNvPr id="125" name="234 Conector recto"/>
            <p:cNvCxnSpPr/>
            <p:nvPr/>
          </p:nvCxnSpPr>
          <p:spPr>
            <a:xfrm rot="10800000" flipH="1">
              <a:off x="5072066" y="4214818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235 Conector recto"/>
            <p:cNvCxnSpPr>
              <a:stCxn id="124" idx="0"/>
              <a:endCxn id="124" idx="2"/>
            </p:cNvCxnSpPr>
            <p:nvPr/>
          </p:nvCxnSpPr>
          <p:spPr>
            <a:xfrm rot="16200000" flipH="1">
              <a:off x="5072066" y="4071942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236 Forma libre"/>
            <p:cNvSpPr/>
            <p:nvPr/>
          </p:nvSpPr>
          <p:spPr>
            <a:xfrm>
              <a:off x="5072066" y="3929062"/>
              <a:ext cx="428628" cy="291103"/>
            </a:xfrm>
            <a:custGeom>
              <a:avLst/>
              <a:gdLst>
                <a:gd name="connsiteX0" fmla="*/ 971550 w 971550"/>
                <a:gd name="connsiteY0" fmla="*/ 0 h 638175"/>
                <a:gd name="connsiteX1" fmla="*/ 652463 w 971550"/>
                <a:gd name="connsiteY1" fmla="*/ 95250 h 638175"/>
                <a:gd name="connsiteX2" fmla="*/ 304800 w 971550"/>
                <a:gd name="connsiteY2" fmla="*/ 538163 h 638175"/>
                <a:gd name="connsiteX3" fmla="*/ 0 w 971550"/>
                <a:gd name="connsiteY3" fmla="*/ 638175 h 638175"/>
                <a:gd name="connsiteX0" fmla="*/ 971550 w 971550"/>
                <a:gd name="connsiteY0" fmla="*/ 0 h 621943"/>
                <a:gd name="connsiteX1" fmla="*/ 652463 w 971550"/>
                <a:gd name="connsiteY1" fmla="*/ 95250 h 621943"/>
                <a:gd name="connsiteX2" fmla="*/ 304800 w 971550"/>
                <a:gd name="connsiteY2" fmla="*/ 538163 h 621943"/>
                <a:gd name="connsiteX3" fmla="*/ 0 w 971550"/>
                <a:gd name="connsiteY3" fmla="*/ 597927 h 621943"/>
                <a:gd name="connsiteX0" fmla="*/ 971550 w 971550"/>
                <a:gd name="connsiteY0" fmla="*/ 0 h 608518"/>
                <a:gd name="connsiteX1" fmla="*/ 652463 w 971550"/>
                <a:gd name="connsiteY1" fmla="*/ 95250 h 608518"/>
                <a:gd name="connsiteX2" fmla="*/ 323850 w 971550"/>
                <a:gd name="connsiteY2" fmla="*/ 175800 h 608518"/>
                <a:gd name="connsiteX3" fmla="*/ 304800 w 971550"/>
                <a:gd name="connsiteY3" fmla="*/ 538163 h 608518"/>
                <a:gd name="connsiteX4" fmla="*/ 0 w 971550"/>
                <a:gd name="connsiteY4" fmla="*/ 597927 h 608518"/>
                <a:gd name="connsiteX0" fmla="*/ 971550 w 971550"/>
                <a:gd name="connsiteY0" fmla="*/ 592373 h 602962"/>
                <a:gd name="connsiteX1" fmla="*/ 652463 w 971550"/>
                <a:gd name="connsiteY1" fmla="*/ 89694 h 602962"/>
                <a:gd name="connsiteX2" fmla="*/ 323850 w 971550"/>
                <a:gd name="connsiteY2" fmla="*/ 170244 h 602962"/>
                <a:gd name="connsiteX3" fmla="*/ 304800 w 971550"/>
                <a:gd name="connsiteY3" fmla="*/ 532607 h 602962"/>
                <a:gd name="connsiteX4" fmla="*/ 0 w 971550"/>
                <a:gd name="connsiteY4" fmla="*/ 592371 h 602962"/>
                <a:gd name="connsiteX0" fmla="*/ 971550 w 971550"/>
                <a:gd name="connsiteY0" fmla="*/ 459071 h 469660"/>
                <a:gd name="connsiteX1" fmla="*/ 647700 w 971550"/>
                <a:gd name="connsiteY1" fmla="*/ 177649 h 469660"/>
                <a:gd name="connsiteX2" fmla="*/ 323850 w 971550"/>
                <a:gd name="connsiteY2" fmla="*/ 36942 h 469660"/>
                <a:gd name="connsiteX3" fmla="*/ 304800 w 971550"/>
                <a:gd name="connsiteY3" fmla="*/ 399305 h 469660"/>
                <a:gd name="connsiteX4" fmla="*/ 0 w 971550"/>
                <a:gd name="connsiteY4" fmla="*/ 459069 h 469660"/>
                <a:gd name="connsiteX0" fmla="*/ 971550 w 971550"/>
                <a:gd name="connsiteY0" fmla="*/ 459073 h 469662"/>
                <a:gd name="connsiteX1" fmla="*/ 647700 w 971550"/>
                <a:gd name="connsiteY1" fmla="*/ 177651 h 469662"/>
                <a:gd name="connsiteX2" fmla="*/ 323850 w 971550"/>
                <a:gd name="connsiteY2" fmla="*/ 36944 h 469662"/>
                <a:gd name="connsiteX3" fmla="*/ 304800 w 971550"/>
                <a:gd name="connsiteY3" fmla="*/ 399307 h 469662"/>
                <a:gd name="connsiteX4" fmla="*/ 0 w 971550"/>
                <a:gd name="connsiteY4" fmla="*/ 459071 h 469662"/>
                <a:gd name="connsiteX0" fmla="*/ 971550 w 971550"/>
                <a:gd name="connsiteY0" fmla="*/ 432090 h 442679"/>
                <a:gd name="connsiteX1" fmla="*/ 323850 w 971550"/>
                <a:gd name="connsiteY1" fmla="*/ 9961 h 442679"/>
                <a:gd name="connsiteX2" fmla="*/ 304800 w 971550"/>
                <a:gd name="connsiteY2" fmla="*/ 372324 h 442679"/>
                <a:gd name="connsiteX3" fmla="*/ 0 w 971550"/>
                <a:gd name="connsiteY3" fmla="*/ 432088 h 442679"/>
                <a:gd name="connsiteX0" fmla="*/ 971550 w 971550"/>
                <a:gd name="connsiteY0" fmla="*/ 572802 h 606842"/>
                <a:gd name="connsiteX1" fmla="*/ 485775 w 971550"/>
                <a:gd name="connsiteY1" fmla="*/ 9961 h 606842"/>
                <a:gd name="connsiteX2" fmla="*/ 304800 w 971550"/>
                <a:gd name="connsiteY2" fmla="*/ 513036 h 606842"/>
                <a:gd name="connsiteX3" fmla="*/ 0 w 971550"/>
                <a:gd name="connsiteY3" fmla="*/ 572800 h 606842"/>
                <a:gd name="connsiteX0" fmla="*/ 971550 w 971550"/>
                <a:gd name="connsiteY0" fmla="*/ 586292 h 586292"/>
                <a:gd name="connsiteX1" fmla="*/ 485775 w 971550"/>
                <a:gd name="connsiteY1" fmla="*/ 23451 h 586292"/>
                <a:gd name="connsiteX2" fmla="*/ 323850 w 971550"/>
                <a:gd name="connsiteY2" fmla="*/ 445580 h 586292"/>
                <a:gd name="connsiteX3" fmla="*/ 0 w 971550"/>
                <a:gd name="connsiteY3" fmla="*/ 586290 h 586292"/>
                <a:gd name="connsiteX0" fmla="*/ 971550 w 971550"/>
                <a:gd name="connsiteY0" fmla="*/ 586294 h 586294"/>
                <a:gd name="connsiteX1" fmla="*/ 485775 w 971550"/>
                <a:gd name="connsiteY1" fmla="*/ 23453 h 586294"/>
                <a:gd name="connsiteX2" fmla="*/ 323850 w 971550"/>
                <a:gd name="connsiteY2" fmla="*/ 445582 h 586294"/>
                <a:gd name="connsiteX3" fmla="*/ 0 w 971550"/>
                <a:gd name="connsiteY3" fmla="*/ 586292 h 586294"/>
                <a:gd name="connsiteX0" fmla="*/ 971550 w 971550"/>
                <a:gd name="connsiteY0" fmla="*/ 586292 h 586292"/>
                <a:gd name="connsiteX1" fmla="*/ 485775 w 971550"/>
                <a:gd name="connsiteY1" fmla="*/ 23451 h 586292"/>
                <a:gd name="connsiteX2" fmla="*/ 323850 w 971550"/>
                <a:gd name="connsiteY2" fmla="*/ 445580 h 586292"/>
                <a:gd name="connsiteX3" fmla="*/ 0 w 971550"/>
                <a:gd name="connsiteY3" fmla="*/ 586290 h 586292"/>
                <a:gd name="connsiteX0" fmla="*/ 971550 w 971550"/>
                <a:gd name="connsiteY0" fmla="*/ 562841 h 562841"/>
                <a:gd name="connsiteX1" fmla="*/ 485775 w 971550"/>
                <a:gd name="connsiteY1" fmla="*/ 0 h 562841"/>
                <a:gd name="connsiteX2" fmla="*/ 0 w 971550"/>
                <a:gd name="connsiteY2" fmla="*/ 562839 h 562841"/>
                <a:gd name="connsiteX0" fmla="*/ 971550 w 971550"/>
                <a:gd name="connsiteY0" fmla="*/ 562841 h 562841"/>
                <a:gd name="connsiteX1" fmla="*/ 485775 w 971550"/>
                <a:gd name="connsiteY1" fmla="*/ 0 h 562841"/>
                <a:gd name="connsiteX2" fmla="*/ 0 w 971550"/>
                <a:gd name="connsiteY2" fmla="*/ 562839 h 562841"/>
                <a:gd name="connsiteX0" fmla="*/ 971550 w 971550"/>
                <a:gd name="connsiteY0" fmla="*/ 562841 h 562841"/>
                <a:gd name="connsiteX1" fmla="*/ 485775 w 971550"/>
                <a:gd name="connsiteY1" fmla="*/ 0 h 562841"/>
                <a:gd name="connsiteX2" fmla="*/ 0 w 971550"/>
                <a:gd name="connsiteY2" fmla="*/ 562839 h 562841"/>
                <a:gd name="connsiteX0" fmla="*/ 971550 w 971550"/>
                <a:gd name="connsiteY0" fmla="*/ 562841 h 573373"/>
                <a:gd name="connsiteX1" fmla="*/ 485775 w 971550"/>
                <a:gd name="connsiteY1" fmla="*/ 0 h 573373"/>
                <a:gd name="connsiteX2" fmla="*/ 0 w 971550"/>
                <a:gd name="connsiteY2" fmla="*/ 562839 h 573373"/>
                <a:gd name="connsiteX0" fmla="*/ 971550 w 971550"/>
                <a:gd name="connsiteY0" fmla="*/ 562847 h 573379"/>
                <a:gd name="connsiteX1" fmla="*/ 485775 w 971550"/>
                <a:gd name="connsiteY1" fmla="*/ 6 h 573379"/>
                <a:gd name="connsiteX2" fmla="*/ 0 w 971550"/>
                <a:gd name="connsiteY2" fmla="*/ 562845 h 573379"/>
                <a:gd name="connsiteX0" fmla="*/ 971550 w 971550"/>
                <a:gd name="connsiteY0" fmla="*/ 562847 h 573379"/>
                <a:gd name="connsiteX1" fmla="*/ 485775 w 971550"/>
                <a:gd name="connsiteY1" fmla="*/ 6 h 573379"/>
                <a:gd name="connsiteX2" fmla="*/ 0 w 971550"/>
                <a:gd name="connsiteY2" fmla="*/ 562845 h 57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550" h="573379">
                  <a:moveTo>
                    <a:pt x="971550" y="562847"/>
                  </a:moveTo>
                  <a:cubicBezTo>
                    <a:pt x="707048" y="573379"/>
                    <a:pt x="761035" y="0"/>
                    <a:pt x="485775" y="6"/>
                  </a:cubicBezTo>
                  <a:cubicBezTo>
                    <a:pt x="215892" y="4690"/>
                    <a:pt x="300900" y="515933"/>
                    <a:pt x="0" y="562845"/>
                  </a:cubicBezTo>
                </a:path>
              </a:pathLst>
            </a:cu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128" name="237 CuadroTexto"/>
          <p:cNvSpPr txBox="1"/>
          <p:nvPr/>
        </p:nvSpPr>
        <p:spPr>
          <a:xfrm>
            <a:off x="6170920" y="238107"/>
            <a:ext cx="575542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7" b="1" dirty="0">
                <a:cs typeface="Times New Roman" pitchFamily="18" charset="0"/>
              </a:rPr>
              <a:t>MAJ</a:t>
            </a:r>
          </a:p>
        </p:txBody>
      </p:sp>
      <p:sp>
        <p:nvSpPr>
          <p:cNvPr id="129" name="238 Forma libre"/>
          <p:cNvSpPr/>
          <p:nvPr/>
        </p:nvSpPr>
        <p:spPr>
          <a:xfrm>
            <a:off x="6289984" y="1071550"/>
            <a:ext cx="345798" cy="238127"/>
          </a:xfrm>
          <a:custGeom>
            <a:avLst/>
            <a:gdLst>
              <a:gd name="connsiteX0" fmla="*/ 0 w 428628"/>
              <a:gd name="connsiteY0" fmla="*/ 0 h 428628"/>
              <a:gd name="connsiteX1" fmla="*/ 428628 w 428628"/>
              <a:gd name="connsiteY1" fmla="*/ 0 h 428628"/>
              <a:gd name="connsiteX2" fmla="*/ 428628 w 428628"/>
              <a:gd name="connsiteY2" fmla="*/ 428628 h 428628"/>
              <a:gd name="connsiteX3" fmla="*/ 0 w 428628"/>
              <a:gd name="connsiteY3" fmla="*/ 428628 h 428628"/>
              <a:gd name="connsiteX4" fmla="*/ 0 w 428628"/>
              <a:gd name="connsiteY4" fmla="*/ 0 h 428628"/>
              <a:gd name="connsiteX0" fmla="*/ 0 w 641755"/>
              <a:gd name="connsiteY0" fmla="*/ 0 h 428628"/>
              <a:gd name="connsiteX1" fmla="*/ 428628 w 641755"/>
              <a:gd name="connsiteY1" fmla="*/ 0 h 428628"/>
              <a:gd name="connsiteX2" fmla="*/ 641178 w 641755"/>
              <a:gd name="connsiteY2" fmla="*/ 223882 h 428628"/>
              <a:gd name="connsiteX3" fmla="*/ 428628 w 641755"/>
              <a:gd name="connsiteY3" fmla="*/ 428628 h 428628"/>
              <a:gd name="connsiteX4" fmla="*/ 0 w 641755"/>
              <a:gd name="connsiteY4" fmla="*/ 428628 h 428628"/>
              <a:gd name="connsiteX5" fmla="*/ 0 w 641755"/>
              <a:gd name="connsiteY5" fmla="*/ 0 h 428628"/>
              <a:gd name="connsiteX0" fmla="*/ 0 w 641755"/>
              <a:gd name="connsiteY0" fmla="*/ 0 h 428628"/>
              <a:gd name="connsiteX1" fmla="*/ 428628 w 641755"/>
              <a:gd name="connsiteY1" fmla="*/ 0 h 428628"/>
              <a:gd name="connsiteX2" fmla="*/ 641178 w 641755"/>
              <a:gd name="connsiteY2" fmla="*/ 223882 h 428628"/>
              <a:gd name="connsiteX3" fmla="*/ 428628 w 641755"/>
              <a:gd name="connsiteY3" fmla="*/ 428628 h 428628"/>
              <a:gd name="connsiteX4" fmla="*/ 0 w 641755"/>
              <a:gd name="connsiteY4" fmla="*/ 428628 h 428628"/>
              <a:gd name="connsiteX5" fmla="*/ 0 w 641755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85226"/>
              <a:gd name="connsiteY0" fmla="*/ 0 h 428628"/>
              <a:gd name="connsiteX1" fmla="*/ 428628 w 685226"/>
              <a:gd name="connsiteY1" fmla="*/ 0 h 428628"/>
              <a:gd name="connsiteX2" fmla="*/ 641178 w 685226"/>
              <a:gd name="connsiteY2" fmla="*/ 223882 h 428628"/>
              <a:gd name="connsiteX3" fmla="*/ 635800 w 685226"/>
              <a:gd name="connsiteY3" fmla="*/ 226224 h 428628"/>
              <a:gd name="connsiteX4" fmla="*/ 428628 w 685226"/>
              <a:gd name="connsiteY4" fmla="*/ 428628 h 428628"/>
              <a:gd name="connsiteX5" fmla="*/ 0 w 685226"/>
              <a:gd name="connsiteY5" fmla="*/ 428628 h 428628"/>
              <a:gd name="connsiteX6" fmla="*/ 0 w 685226"/>
              <a:gd name="connsiteY6" fmla="*/ 0 h 428628"/>
              <a:gd name="connsiteX0" fmla="*/ 0 w 816196"/>
              <a:gd name="connsiteY0" fmla="*/ 0 h 428628"/>
              <a:gd name="connsiteX1" fmla="*/ 428628 w 816196"/>
              <a:gd name="connsiteY1" fmla="*/ 0 h 428628"/>
              <a:gd name="connsiteX2" fmla="*/ 641178 w 816196"/>
              <a:gd name="connsiteY2" fmla="*/ 223882 h 428628"/>
              <a:gd name="connsiteX3" fmla="*/ 635800 w 816196"/>
              <a:gd name="connsiteY3" fmla="*/ 226224 h 428628"/>
              <a:gd name="connsiteX4" fmla="*/ 428628 w 816196"/>
              <a:gd name="connsiteY4" fmla="*/ 428628 h 428628"/>
              <a:gd name="connsiteX5" fmla="*/ 0 w 816196"/>
              <a:gd name="connsiteY5" fmla="*/ 428628 h 428628"/>
              <a:gd name="connsiteX6" fmla="*/ 0 w 816196"/>
              <a:gd name="connsiteY6" fmla="*/ 0 h 428628"/>
              <a:gd name="connsiteX0" fmla="*/ 0 w 816196"/>
              <a:gd name="connsiteY0" fmla="*/ 0 h 455620"/>
              <a:gd name="connsiteX1" fmla="*/ 428628 w 816196"/>
              <a:gd name="connsiteY1" fmla="*/ 0 h 455620"/>
              <a:gd name="connsiteX2" fmla="*/ 641178 w 816196"/>
              <a:gd name="connsiteY2" fmla="*/ 223882 h 455620"/>
              <a:gd name="connsiteX3" fmla="*/ 635800 w 816196"/>
              <a:gd name="connsiteY3" fmla="*/ 226224 h 455620"/>
              <a:gd name="connsiteX4" fmla="*/ 428628 w 816196"/>
              <a:gd name="connsiteY4" fmla="*/ 428628 h 455620"/>
              <a:gd name="connsiteX5" fmla="*/ 0 w 816196"/>
              <a:gd name="connsiteY5" fmla="*/ 428628 h 455620"/>
              <a:gd name="connsiteX6" fmla="*/ 0 w 816196"/>
              <a:gd name="connsiteY6" fmla="*/ 0 h 455620"/>
              <a:gd name="connsiteX0" fmla="*/ 0 w 816196"/>
              <a:gd name="connsiteY0" fmla="*/ 0 h 428628"/>
              <a:gd name="connsiteX1" fmla="*/ 428628 w 816196"/>
              <a:gd name="connsiteY1" fmla="*/ 0 h 428628"/>
              <a:gd name="connsiteX2" fmla="*/ 641178 w 816196"/>
              <a:gd name="connsiteY2" fmla="*/ 223882 h 428628"/>
              <a:gd name="connsiteX3" fmla="*/ 635800 w 816196"/>
              <a:gd name="connsiteY3" fmla="*/ 226224 h 428628"/>
              <a:gd name="connsiteX4" fmla="*/ 428628 w 816196"/>
              <a:gd name="connsiteY4" fmla="*/ 428628 h 428628"/>
              <a:gd name="connsiteX5" fmla="*/ 0 w 816196"/>
              <a:gd name="connsiteY5" fmla="*/ 428628 h 428628"/>
              <a:gd name="connsiteX6" fmla="*/ 0 w 816196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707206"/>
              <a:gd name="connsiteY0" fmla="*/ 0 h 428628"/>
              <a:gd name="connsiteX1" fmla="*/ 428628 w 707206"/>
              <a:gd name="connsiteY1" fmla="*/ 0 h 428628"/>
              <a:gd name="connsiteX2" fmla="*/ 641178 w 707206"/>
              <a:gd name="connsiteY2" fmla="*/ 223882 h 428628"/>
              <a:gd name="connsiteX3" fmla="*/ 707206 w 707206"/>
              <a:gd name="connsiteY3" fmla="*/ 369076 h 428628"/>
              <a:gd name="connsiteX4" fmla="*/ 428628 w 707206"/>
              <a:gd name="connsiteY4" fmla="*/ 428628 h 428628"/>
              <a:gd name="connsiteX5" fmla="*/ 0 w 707206"/>
              <a:gd name="connsiteY5" fmla="*/ 428628 h 428628"/>
              <a:gd name="connsiteX6" fmla="*/ 0 w 707206"/>
              <a:gd name="connsiteY6" fmla="*/ 0 h 428628"/>
              <a:gd name="connsiteX0" fmla="*/ 0 w 641178"/>
              <a:gd name="connsiteY0" fmla="*/ 0 h 462752"/>
              <a:gd name="connsiteX1" fmla="*/ 428628 w 641178"/>
              <a:gd name="connsiteY1" fmla="*/ 0 h 462752"/>
              <a:gd name="connsiteX2" fmla="*/ 641178 w 641178"/>
              <a:gd name="connsiteY2" fmla="*/ 223882 h 462752"/>
              <a:gd name="connsiteX3" fmla="*/ 428628 w 641178"/>
              <a:gd name="connsiteY3" fmla="*/ 428628 h 462752"/>
              <a:gd name="connsiteX4" fmla="*/ 0 w 641178"/>
              <a:gd name="connsiteY4" fmla="*/ 428628 h 462752"/>
              <a:gd name="connsiteX5" fmla="*/ 0 w 641178"/>
              <a:gd name="connsiteY5" fmla="*/ 0 h 462752"/>
              <a:gd name="connsiteX0" fmla="*/ 0 w 641178"/>
              <a:gd name="connsiteY0" fmla="*/ 0 h 462752"/>
              <a:gd name="connsiteX1" fmla="*/ 428628 w 641178"/>
              <a:gd name="connsiteY1" fmla="*/ 0 h 462752"/>
              <a:gd name="connsiteX2" fmla="*/ 641178 w 641178"/>
              <a:gd name="connsiteY2" fmla="*/ 223882 h 462752"/>
              <a:gd name="connsiteX3" fmla="*/ 428628 w 641178"/>
              <a:gd name="connsiteY3" fmla="*/ 428628 h 462752"/>
              <a:gd name="connsiteX4" fmla="*/ 0 w 641178"/>
              <a:gd name="connsiteY4" fmla="*/ 428628 h 462752"/>
              <a:gd name="connsiteX5" fmla="*/ 0 w 641178"/>
              <a:gd name="connsiteY5" fmla="*/ 0 h 462752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152420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34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29272"/>
              <a:gd name="connsiteY0" fmla="*/ 0 h 428628"/>
              <a:gd name="connsiteX1" fmla="*/ 428628 w 629272"/>
              <a:gd name="connsiteY1" fmla="*/ 0 h 428628"/>
              <a:gd name="connsiteX2" fmla="*/ 629272 w 629272"/>
              <a:gd name="connsiteY2" fmla="*/ 216690 h 428628"/>
              <a:gd name="connsiteX3" fmla="*/ 428628 w 629272"/>
              <a:gd name="connsiteY3" fmla="*/ 428628 h 428628"/>
              <a:gd name="connsiteX4" fmla="*/ 0 w 629272"/>
              <a:gd name="connsiteY4" fmla="*/ 428628 h 428628"/>
              <a:gd name="connsiteX5" fmla="*/ 0 w 629272"/>
              <a:gd name="connsiteY5" fmla="*/ 0 h 42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9272" h="428628">
                <a:moveTo>
                  <a:pt x="0" y="0"/>
                </a:moveTo>
                <a:lnTo>
                  <a:pt x="428628" y="0"/>
                </a:lnTo>
                <a:lnTo>
                  <a:pt x="629272" y="216690"/>
                </a:lnTo>
                <a:lnTo>
                  <a:pt x="428628" y="428628"/>
                </a:lnTo>
                <a:lnTo>
                  <a:pt x="0" y="428628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33"/>
          </a:p>
        </p:txBody>
      </p:sp>
      <p:grpSp>
        <p:nvGrpSpPr>
          <p:cNvPr id="130" name="239 Grupo"/>
          <p:cNvGrpSpPr/>
          <p:nvPr/>
        </p:nvGrpSpPr>
        <p:grpSpPr>
          <a:xfrm>
            <a:off x="4572000" y="595297"/>
            <a:ext cx="595318" cy="357190"/>
            <a:chOff x="3857619" y="3714752"/>
            <a:chExt cx="714381" cy="428628"/>
          </a:xfrm>
        </p:grpSpPr>
        <p:sp>
          <p:nvSpPr>
            <p:cNvPr id="131" name="240 Forma libre"/>
            <p:cNvSpPr/>
            <p:nvPr/>
          </p:nvSpPr>
          <p:spPr>
            <a:xfrm>
              <a:off x="3857619" y="3714752"/>
              <a:ext cx="714381" cy="428628"/>
            </a:xfrm>
            <a:custGeom>
              <a:avLst/>
              <a:gdLst>
                <a:gd name="connsiteX0" fmla="*/ 0 w 428628"/>
                <a:gd name="connsiteY0" fmla="*/ 0 h 428628"/>
                <a:gd name="connsiteX1" fmla="*/ 428628 w 428628"/>
                <a:gd name="connsiteY1" fmla="*/ 0 h 428628"/>
                <a:gd name="connsiteX2" fmla="*/ 428628 w 428628"/>
                <a:gd name="connsiteY2" fmla="*/ 428628 h 428628"/>
                <a:gd name="connsiteX3" fmla="*/ 0 w 428628"/>
                <a:gd name="connsiteY3" fmla="*/ 428628 h 428628"/>
                <a:gd name="connsiteX4" fmla="*/ 0 w 428628"/>
                <a:gd name="connsiteY4" fmla="*/ 0 h 428628"/>
                <a:gd name="connsiteX0" fmla="*/ 0 w 641755"/>
                <a:gd name="connsiteY0" fmla="*/ 0 h 428628"/>
                <a:gd name="connsiteX1" fmla="*/ 428628 w 641755"/>
                <a:gd name="connsiteY1" fmla="*/ 0 h 428628"/>
                <a:gd name="connsiteX2" fmla="*/ 641178 w 641755"/>
                <a:gd name="connsiteY2" fmla="*/ 223882 h 428628"/>
                <a:gd name="connsiteX3" fmla="*/ 428628 w 641755"/>
                <a:gd name="connsiteY3" fmla="*/ 428628 h 428628"/>
                <a:gd name="connsiteX4" fmla="*/ 0 w 641755"/>
                <a:gd name="connsiteY4" fmla="*/ 428628 h 428628"/>
                <a:gd name="connsiteX5" fmla="*/ 0 w 641755"/>
                <a:gd name="connsiteY5" fmla="*/ 0 h 428628"/>
                <a:gd name="connsiteX0" fmla="*/ 0 w 641755"/>
                <a:gd name="connsiteY0" fmla="*/ 0 h 428628"/>
                <a:gd name="connsiteX1" fmla="*/ 428628 w 641755"/>
                <a:gd name="connsiteY1" fmla="*/ 0 h 428628"/>
                <a:gd name="connsiteX2" fmla="*/ 641178 w 641755"/>
                <a:gd name="connsiteY2" fmla="*/ 223882 h 428628"/>
                <a:gd name="connsiteX3" fmla="*/ 428628 w 641755"/>
                <a:gd name="connsiteY3" fmla="*/ 428628 h 428628"/>
                <a:gd name="connsiteX4" fmla="*/ 0 w 641755"/>
                <a:gd name="connsiteY4" fmla="*/ 428628 h 428628"/>
                <a:gd name="connsiteX5" fmla="*/ 0 w 641755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152420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34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29520"/>
                <a:gd name="connsiteY0" fmla="*/ 0 h 428628"/>
                <a:gd name="connsiteX1" fmla="*/ 428628 w 629520"/>
                <a:gd name="connsiteY1" fmla="*/ 0 h 428628"/>
                <a:gd name="connsiteX2" fmla="*/ 629520 w 629520"/>
                <a:gd name="connsiteY2" fmla="*/ 214309 h 428628"/>
                <a:gd name="connsiteX3" fmla="*/ 428628 w 629520"/>
                <a:gd name="connsiteY3" fmla="*/ 428628 h 428628"/>
                <a:gd name="connsiteX4" fmla="*/ 0 w 629520"/>
                <a:gd name="connsiteY4" fmla="*/ 428628 h 428628"/>
                <a:gd name="connsiteX5" fmla="*/ 0 w 629520"/>
                <a:gd name="connsiteY5" fmla="*/ 0 h 428628"/>
                <a:gd name="connsiteX0" fmla="*/ 0 w 627577"/>
                <a:gd name="connsiteY0" fmla="*/ 0 h 428628"/>
                <a:gd name="connsiteX1" fmla="*/ 428628 w 627577"/>
                <a:gd name="connsiteY1" fmla="*/ 0 h 428628"/>
                <a:gd name="connsiteX2" fmla="*/ 627577 w 627577"/>
                <a:gd name="connsiteY2" fmla="*/ 211928 h 428628"/>
                <a:gd name="connsiteX3" fmla="*/ 428628 w 627577"/>
                <a:gd name="connsiteY3" fmla="*/ 428628 h 428628"/>
                <a:gd name="connsiteX4" fmla="*/ 0 w 627577"/>
                <a:gd name="connsiteY4" fmla="*/ 428628 h 428628"/>
                <a:gd name="connsiteX5" fmla="*/ 0 w 627577"/>
                <a:gd name="connsiteY5" fmla="*/ 0 h 428628"/>
                <a:gd name="connsiteX0" fmla="*/ 0 w 625634"/>
                <a:gd name="connsiteY0" fmla="*/ 0 h 428628"/>
                <a:gd name="connsiteX1" fmla="*/ 428628 w 625634"/>
                <a:gd name="connsiteY1" fmla="*/ 0 h 428628"/>
                <a:gd name="connsiteX2" fmla="*/ 625634 w 625634"/>
                <a:gd name="connsiteY2" fmla="*/ 219072 h 428628"/>
                <a:gd name="connsiteX3" fmla="*/ 428628 w 625634"/>
                <a:gd name="connsiteY3" fmla="*/ 428628 h 428628"/>
                <a:gd name="connsiteX4" fmla="*/ 0 w 625634"/>
                <a:gd name="connsiteY4" fmla="*/ 428628 h 428628"/>
                <a:gd name="connsiteX5" fmla="*/ 0 w 625634"/>
                <a:gd name="connsiteY5" fmla="*/ 0 h 428628"/>
                <a:gd name="connsiteX0" fmla="*/ 0 w 615919"/>
                <a:gd name="connsiteY0" fmla="*/ 0 h 428628"/>
                <a:gd name="connsiteX1" fmla="*/ 428628 w 615919"/>
                <a:gd name="connsiteY1" fmla="*/ 0 h 428628"/>
                <a:gd name="connsiteX2" fmla="*/ 615919 w 615919"/>
                <a:gd name="connsiteY2" fmla="*/ 216690 h 428628"/>
                <a:gd name="connsiteX3" fmla="*/ 428628 w 615919"/>
                <a:gd name="connsiteY3" fmla="*/ 428628 h 428628"/>
                <a:gd name="connsiteX4" fmla="*/ 0 w 615919"/>
                <a:gd name="connsiteY4" fmla="*/ 428628 h 428628"/>
                <a:gd name="connsiteX5" fmla="*/ 0 w 615919"/>
                <a:gd name="connsiteY5" fmla="*/ 0 h 42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5919" h="428628">
                  <a:moveTo>
                    <a:pt x="0" y="0"/>
                  </a:moveTo>
                  <a:lnTo>
                    <a:pt x="428628" y="0"/>
                  </a:lnTo>
                  <a:lnTo>
                    <a:pt x="615919" y="216690"/>
                  </a:lnTo>
                  <a:lnTo>
                    <a:pt x="428628" y="428628"/>
                  </a:lnTo>
                  <a:lnTo>
                    <a:pt x="0" y="4286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132" name="Picture 2"/>
            <p:cNvPicPr>
              <a:picLocks noChangeAspect="1" noChangeArrowheads="1"/>
            </p:cNvPicPr>
            <p:nvPr/>
          </p:nvPicPr>
          <p:blipFill>
            <a:blip r:embed="rId9"/>
            <a:srcRect l="16089" t="25733" r="16684" b="20440"/>
            <a:stretch>
              <a:fillRect/>
            </a:stretch>
          </p:blipFill>
          <p:spPr bwMode="auto">
            <a:xfrm>
              <a:off x="3891241" y="3806880"/>
              <a:ext cx="537883" cy="2358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33" name="242 Grupo"/>
          <p:cNvGrpSpPr/>
          <p:nvPr/>
        </p:nvGrpSpPr>
        <p:grpSpPr>
          <a:xfrm>
            <a:off x="4572000" y="119043"/>
            <a:ext cx="595318" cy="357190"/>
            <a:chOff x="3857619" y="2714620"/>
            <a:chExt cx="714381" cy="428628"/>
          </a:xfrm>
        </p:grpSpPr>
        <p:sp>
          <p:nvSpPr>
            <p:cNvPr id="134" name="243 Forma libre"/>
            <p:cNvSpPr/>
            <p:nvPr/>
          </p:nvSpPr>
          <p:spPr>
            <a:xfrm>
              <a:off x="3857619" y="2714620"/>
              <a:ext cx="714381" cy="428628"/>
            </a:xfrm>
            <a:custGeom>
              <a:avLst/>
              <a:gdLst>
                <a:gd name="connsiteX0" fmla="*/ 0 w 428628"/>
                <a:gd name="connsiteY0" fmla="*/ 0 h 428628"/>
                <a:gd name="connsiteX1" fmla="*/ 428628 w 428628"/>
                <a:gd name="connsiteY1" fmla="*/ 0 h 428628"/>
                <a:gd name="connsiteX2" fmla="*/ 428628 w 428628"/>
                <a:gd name="connsiteY2" fmla="*/ 428628 h 428628"/>
                <a:gd name="connsiteX3" fmla="*/ 0 w 428628"/>
                <a:gd name="connsiteY3" fmla="*/ 428628 h 428628"/>
                <a:gd name="connsiteX4" fmla="*/ 0 w 428628"/>
                <a:gd name="connsiteY4" fmla="*/ 0 h 428628"/>
                <a:gd name="connsiteX0" fmla="*/ 0 w 641755"/>
                <a:gd name="connsiteY0" fmla="*/ 0 h 428628"/>
                <a:gd name="connsiteX1" fmla="*/ 428628 w 641755"/>
                <a:gd name="connsiteY1" fmla="*/ 0 h 428628"/>
                <a:gd name="connsiteX2" fmla="*/ 641178 w 641755"/>
                <a:gd name="connsiteY2" fmla="*/ 223882 h 428628"/>
                <a:gd name="connsiteX3" fmla="*/ 428628 w 641755"/>
                <a:gd name="connsiteY3" fmla="*/ 428628 h 428628"/>
                <a:gd name="connsiteX4" fmla="*/ 0 w 641755"/>
                <a:gd name="connsiteY4" fmla="*/ 428628 h 428628"/>
                <a:gd name="connsiteX5" fmla="*/ 0 w 641755"/>
                <a:gd name="connsiteY5" fmla="*/ 0 h 428628"/>
                <a:gd name="connsiteX0" fmla="*/ 0 w 641755"/>
                <a:gd name="connsiteY0" fmla="*/ 0 h 428628"/>
                <a:gd name="connsiteX1" fmla="*/ 428628 w 641755"/>
                <a:gd name="connsiteY1" fmla="*/ 0 h 428628"/>
                <a:gd name="connsiteX2" fmla="*/ 641178 w 641755"/>
                <a:gd name="connsiteY2" fmla="*/ 223882 h 428628"/>
                <a:gd name="connsiteX3" fmla="*/ 428628 w 641755"/>
                <a:gd name="connsiteY3" fmla="*/ 428628 h 428628"/>
                <a:gd name="connsiteX4" fmla="*/ 0 w 641755"/>
                <a:gd name="connsiteY4" fmla="*/ 428628 h 428628"/>
                <a:gd name="connsiteX5" fmla="*/ 0 w 641755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152420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34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29520"/>
                <a:gd name="connsiteY0" fmla="*/ 0 h 428628"/>
                <a:gd name="connsiteX1" fmla="*/ 428628 w 629520"/>
                <a:gd name="connsiteY1" fmla="*/ 0 h 428628"/>
                <a:gd name="connsiteX2" fmla="*/ 629520 w 629520"/>
                <a:gd name="connsiteY2" fmla="*/ 214309 h 428628"/>
                <a:gd name="connsiteX3" fmla="*/ 428628 w 629520"/>
                <a:gd name="connsiteY3" fmla="*/ 428628 h 428628"/>
                <a:gd name="connsiteX4" fmla="*/ 0 w 629520"/>
                <a:gd name="connsiteY4" fmla="*/ 428628 h 428628"/>
                <a:gd name="connsiteX5" fmla="*/ 0 w 629520"/>
                <a:gd name="connsiteY5" fmla="*/ 0 h 428628"/>
                <a:gd name="connsiteX0" fmla="*/ 0 w 627577"/>
                <a:gd name="connsiteY0" fmla="*/ 0 h 428628"/>
                <a:gd name="connsiteX1" fmla="*/ 428628 w 627577"/>
                <a:gd name="connsiteY1" fmla="*/ 0 h 428628"/>
                <a:gd name="connsiteX2" fmla="*/ 627577 w 627577"/>
                <a:gd name="connsiteY2" fmla="*/ 211928 h 428628"/>
                <a:gd name="connsiteX3" fmla="*/ 428628 w 627577"/>
                <a:gd name="connsiteY3" fmla="*/ 428628 h 428628"/>
                <a:gd name="connsiteX4" fmla="*/ 0 w 627577"/>
                <a:gd name="connsiteY4" fmla="*/ 428628 h 428628"/>
                <a:gd name="connsiteX5" fmla="*/ 0 w 627577"/>
                <a:gd name="connsiteY5" fmla="*/ 0 h 428628"/>
                <a:gd name="connsiteX0" fmla="*/ 0 w 625634"/>
                <a:gd name="connsiteY0" fmla="*/ 0 h 428628"/>
                <a:gd name="connsiteX1" fmla="*/ 428628 w 625634"/>
                <a:gd name="connsiteY1" fmla="*/ 0 h 428628"/>
                <a:gd name="connsiteX2" fmla="*/ 625634 w 625634"/>
                <a:gd name="connsiteY2" fmla="*/ 219072 h 428628"/>
                <a:gd name="connsiteX3" fmla="*/ 428628 w 625634"/>
                <a:gd name="connsiteY3" fmla="*/ 428628 h 428628"/>
                <a:gd name="connsiteX4" fmla="*/ 0 w 625634"/>
                <a:gd name="connsiteY4" fmla="*/ 428628 h 428628"/>
                <a:gd name="connsiteX5" fmla="*/ 0 w 625634"/>
                <a:gd name="connsiteY5" fmla="*/ 0 h 428628"/>
                <a:gd name="connsiteX0" fmla="*/ 0 w 615919"/>
                <a:gd name="connsiteY0" fmla="*/ 0 h 428628"/>
                <a:gd name="connsiteX1" fmla="*/ 428628 w 615919"/>
                <a:gd name="connsiteY1" fmla="*/ 0 h 428628"/>
                <a:gd name="connsiteX2" fmla="*/ 615919 w 615919"/>
                <a:gd name="connsiteY2" fmla="*/ 216690 h 428628"/>
                <a:gd name="connsiteX3" fmla="*/ 428628 w 615919"/>
                <a:gd name="connsiteY3" fmla="*/ 428628 h 428628"/>
                <a:gd name="connsiteX4" fmla="*/ 0 w 615919"/>
                <a:gd name="connsiteY4" fmla="*/ 428628 h 428628"/>
                <a:gd name="connsiteX5" fmla="*/ 0 w 615919"/>
                <a:gd name="connsiteY5" fmla="*/ 0 h 42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5919" h="428628">
                  <a:moveTo>
                    <a:pt x="0" y="0"/>
                  </a:moveTo>
                  <a:lnTo>
                    <a:pt x="428628" y="0"/>
                  </a:lnTo>
                  <a:lnTo>
                    <a:pt x="615919" y="216690"/>
                  </a:lnTo>
                  <a:lnTo>
                    <a:pt x="428628" y="428628"/>
                  </a:lnTo>
                  <a:lnTo>
                    <a:pt x="0" y="4286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135" name="Picture 3"/>
            <p:cNvPicPr>
              <a:picLocks noChangeAspect="1" noChangeArrowheads="1"/>
            </p:cNvPicPr>
            <p:nvPr/>
          </p:nvPicPr>
          <p:blipFill>
            <a:blip r:embed="rId10"/>
            <a:srcRect l="19519" t="29542" r="19929" b="17680"/>
            <a:stretch>
              <a:fillRect/>
            </a:stretch>
          </p:blipFill>
          <p:spPr bwMode="auto">
            <a:xfrm>
              <a:off x="3929058" y="2813311"/>
              <a:ext cx="380656" cy="231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36" name="245 Forma libre"/>
          <p:cNvSpPr/>
          <p:nvPr/>
        </p:nvSpPr>
        <p:spPr>
          <a:xfrm>
            <a:off x="5345912" y="178575"/>
            <a:ext cx="595318" cy="357190"/>
          </a:xfrm>
          <a:custGeom>
            <a:avLst/>
            <a:gdLst>
              <a:gd name="connsiteX0" fmla="*/ 0 w 428628"/>
              <a:gd name="connsiteY0" fmla="*/ 0 h 428628"/>
              <a:gd name="connsiteX1" fmla="*/ 428628 w 428628"/>
              <a:gd name="connsiteY1" fmla="*/ 0 h 428628"/>
              <a:gd name="connsiteX2" fmla="*/ 428628 w 428628"/>
              <a:gd name="connsiteY2" fmla="*/ 428628 h 428628"/>
              <a:gd name="connsiteX3" fmla="*/ 0 w 428628"/>
              <a:gd name="connsiteY3" fmla="*/ 428628 h 428628"/>
              <a:gd name="connsiteX4" fmla="*/ 0 w 428628"/>
              <a:gd name="connsiteY4" fmla="*/ 0 h 428628"/>
              <a:gd name="connsiteX0" fmla="*/ 0 w 641755"/>
              <a:gd name="connsiteY0" fmla="*/ 0 h 428628"/>
              <a:gd name="connsiteX1" fmla="*/ 428628 w 641755"/>
              <a:gd name="connsiteY1" fmla="*/ 0 h 428628"/>
              <a:gd name="connsiteX2" fmla="*/ 641178 w 641755"/>
              <a:gd name="connsiteY2" fmla="*/ 223882 h 428628"/>
              <a:gd name="connsiteX3" fmla="*/ 428628 w 641755"/>
              <a:gd name="connsiteY3" fmla="*/ 428628 h 428628"/>
              <a:gd name="connsiteX4" fmla="*/ 0 w 641755"/>
              <a:gd name="connsiteY4" fmla="*/ 428628 h 428628"/>
              <a:gd name="connsiteX5" fmla="*/ 0 w 641755"/>
              <a:gd name="connsiteY5" fmla="*/ 0 h 428628"/>
              <a:gd name="connsiteX0" fmla="*/ 0 w 641755"/>
              <a:gd name="connsiteY0" fmla="*/ 0 h 428628"/>
              <a:gd name="connsiteX1" fmla="*/ 428628 w 641755"/>
              <a:gd name="connsiteY1" fmla="*/ 0 h 428628"/>
              <a:gd name="connsiteX2" fmla="*/ 641178 w 641755"/>
              <a:gd name="connsiteY2" fmla="*/ 223882 h 428628"/>
              <a:gd name="connsiteX3" fmla="*/ 428628 w 641755"/>
              <a:gd name="connsiteY3" fmla="*/ 428628 h 428628"/>
              <a:gd name="connsiteX4" fmla="*/ 0 w 641755"/>
              <a:gd name="connsiteY4" fmla="*/ 428628 h 428628"/>
              <a:gd name="connsiteX5" fmla="*/ 0 w 641755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152420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34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29520"/>
              <a:gd name="connsiteY0" fmla="*/ 0 h 428628"/>
              <a:gd name="connsiteX1" fmla="*/ 428628 w 629520"/>
              <a:gd name="connsiteY1" fmla="*/ 0 h 428628"/>
              <a:gd name="connsiteX2" fmla="*/ 629520 w 629520"/>
              <a:gd name="connsiteY2" fmla="*/ 214309 h 428628"/>
              <a:gd name="connsiteX3" fmla="*/ 428628 w 629520"/>
              <a:gd name="connsiteY3" fmla="*/ 428628 h 428628"/>
              <a:gd name="connsiteX4" fmla="*/ 0 w 629520"/>
              <a:gd name="connsiteY4" fmla="*/ 428628 h 428628"/>
              <a:gd name="connsiteX5" fmla="*/ 0 w 629520"/>
              <a:gd name="connsiteY5" fmla="*/ 0 h 428628"/>
              <a:gd name="connsiteX0" fmla="*/ 0 w 627577"/>
              <a:gd name="connsiteY0" fmla="*/ 0 h 428628"/>
              <a:gd name="connsiteX1" fmla="*/ 428628 w 627577"/>
              <a:gd name="connsiteY1" fmla="*/ 0 h 428628"/>
              <a:gd name="connsiteX2" fmla="*/ 627577 w 627577"/>
              <a:gd name="connsiteY2" fmla="*/ 211928 h 428628"/>
              <a:gd name="connsiteX3" fmla="*/ 428628 w 627577"/>
              <a:gd name="connsiteY3" fmla="*/ 428628 h 428628"/>
              <a:gd name="connsiteX4" fmla="*/ 0 w 627577"/>
              <a:gd name="connsiteY4" fmla="*/ 428628 h 428628"/>
              <a:gd name="connsiteX5" fmla="*/ 0 w 627577"/>
              <a:gd name="connsiteY5" fmla="*/ 0 h 428628"/>
              <a:gd name="connsiteX0" fmla="*/ 0 w 625634"/>
              <a:gd name="connsiteY0" fmla="*/ 0 h 428628"/>
              <a:gd name="connsiteX1" fmla="*/ 428628 w 625634"/>
              <a:gd name="connsiteY1" fmla="*/ 0 h 428628"/>
              <a:gd name="connsiteX2" fmla="*/ 625634 w 625634"/>
              <a:gd name="connsiteY2" fmla="*/ 219072 h 428628"/>
              <a:gd name="connsiteX3" fmla="*/ 428628 w 625634"/>
              <a:gd name="connsiteY3" fmla="*/ 428628 h 428628"/>
              <a:gd name="connsiteX4" fmla="*/ 0 w 625634"/>
              <a:gd name="connsiteY4" fmla="*/ 428628 h 428628"/>
              <a:gd name="connsiteX5" fmla="*/ 0 w 625634"/>
              <a:gd name="connsiteY5" fmla="*/ 0 h 428628"/>
              <a:gd name="connsiteX0" fmla="*/ 0 w 615919"/>
              <a:gd name="connsiteY0" fmla="*/ 0 h 428628"/>
              <a:gd name="connsiteX1" fmla="*/ 428628 w 615919"/>
              <a:gd name="connsiteY1" fmla="*/ 0 h 428628"/>
              <a:gd name="connsiteX2" fmla="*/ 615919 w 615919"/>
              <a:gd name="connsiteY2" fmla="*/ 216690 h 428628"/>
              <a:gd name="connsiteX3" fmla="*/ 428628 w 615919"/>
              <a:gd name="connsiteY3" fmla="*/ 428628 h 428628"/>
              <a:gd name="connsiteX4" fmla="*/ 0 w 615919"/>
              <a:gd name="connsiteY4" fmla="*/ 428628 h 428628"/>
              <a:gd name="connsiteX5" fmla="*/ 0 w 615919"/>
              <a:gd name="connsiteY5" fmla="*/ 0 h 42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5919" h="428628">
                <a:moveTo>
                  <a:pt x="0" y="0"/>
                </a:moveTo>
                <a:lnTo>
                  <a:pt x="428628" y="0"/>
                </a:lnTo>
                <a:lnTo>
                  <a:pt x="615919" y="216690"/>
                </a:lnTo>
                <a:lnTo>
                  <a:pt x="428628" y="428628"/>
                </a:lnTo>
                <a:lnTo>
                  <a:pt x="0" y="428628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33"/>
          </a:p>
        </p:txBody>
      </p:sp>
      <p:grpSp>
        <p:nvGrpSpPr>
          <p:cNvPr id="137" name="246 Grupo"/>
          <p:cNvGrpSpPr/>
          <p:nvPr/>
        </p:nvGrpSpPr>
        <p:grpSpPr>
          <a:xfrm>
            <a:off x="4572000" y="1071550"/>
            <a:ext cx="595318" cy="357190"/>
            <a:chOff x="3857619" y="3857628"/>
            <a:chExt cx="714381" cy="428628"/>
          </a:xfrm>
        </p:grpSpPr>
        <p:pic>
          <p:nvPicPr>
            <p:cNvPr id="138" name="Picture 4"/>
            <p:cNvPicPr>
              <a:picLocks noChangeAspect="1" noChangeArrowheads="1"/>
            </p:cNvPicPr>
            <p:nvPr/>
          </p:nvPicPr>
          <p:blipFill>
            <a:blip r:embed="rId11"/>
            <a:srcRect l="20785" t="24788" r="21296" b="16664"/>
            <a:stretch>
              <a:fillRect/>
            </a:stretch>
          </p:blipFill>
          <p:spPr bwMode="auto">
            <a:xfrm>
              <a:off x="3929058" y="3943678"/>
              <a:ext cx="364105" cy="256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9" name="248 Forma libre"/>
            <p:cNvSpPr/>
            <p:nvPr/>
          </p:nvSpPr>
          <p:spPr>
            <a:xfrm>
              <a:off x="3857619" y="3857628"/>
              <a:ext cx="714381" cy="428628"/>
            </a:xfrm>
            <a:custGeom>
              <a:avLst/>
              <a:gdLst>
                <a:gd name="connsiteX0" fmla="*/ 0 w 428628"/>
                <a:gd name="connsiteY0" fmla="*/ 0 h 428628"/>
                <a:gd name="connsiteX1" fmla="*/ 428628 w 428628"/>
                <a:gd name="connsiteY1" fmla="*/ 0 h 428628"/>
                <a:gd name="connsiteX2" fmla="*/ 428628 w 428628"/>
                <a:gd name="connsiteY2" fmla="*/ 428628 h 428628"/>
                <a:gd name="connsiteX3" fmla="*/ 0 w 428628"/>
                <a:gd name="connsiteY3" fmla="*/ 428628 h 428628"/>
                <a:gd name="connsiteX4" fmla="*/ 0 w 428628"/>
                <a:gd name="connsiteY4" fmla="*/ 0 h 428628"/>
                <a:gd name="connsiteX0" fmla="*/ 0 w 641755"/>
                <a:gd name="connsiteY0" fmla="*/ 0 h 428628"/>
                <a:gd name="connsiteX1" fmla="*/ 428628 w 641755"/>
                <a:gd name="connsiteY1" fmla="*/ 0 h 428628"/>
                <a:gd name="connsiteX2" fmla="*/ 641178 w 641755"/>
                <a:gd name="connsiteY2" fmla="*/ 223882 h 428628"/>
                <a:gd name="connsiteX3" fmla="*/ 428628 w 641755"/>
                <a:gd name="connsiteY3" fmla="*/ 428628 h 428628"/>
                <a:gd name="connsiteX4" fmla="*/ 0 w 641755"/>
                <a:gd name="connsiteY4" fmla="*/ 428628 h 428628"/>
                <a:gd name="connsiteX5" fmla="*/ 0 w 641755"/>
                <a:gd name="connsiteY5" fmla="*/ 0 h 428628"/>
                <a:gd name="connsiteX0" fmla="*/ 0 w 641755"/>
                <a:gd name="connsiteY0" fmla="*/ 0 h 428628"/>
                <a:gd name="connsiteX1" fmla="*/ 428628 w 641755"/>
                <a:gd name="connsiteY1" fmla="*/ 0 h 428628"/>
                <a:gd name="connsiteX2" fmla="*/ 641178 w 641755"/>
                <a:gd name="connsiteY2" fmla="*/ 223882 h 428628"/>
                <a:gd name="connsiteX3" fmla="*/ 428628 w 641755"/>
                <a:gd name="connsiteY3" fmla="*/ 428628 h 428628"/>
                <a:gd name="connsiteX4" fmla="*/ 0 w 641755"/>
                <a:gd name="connsiteY4" fmla="*/ 428628 h 428628"/>
                <a:gd name="connsiteX5" fmla="*/ 0 w 641755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152420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34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29520"/>
                <a:gd name="connsiteY0" fmla="*/ 0 h 428628"/>
                <a:gd name="connsiteX1" fmla="*/ 428628 w 629520"/>
                <a:gd name="connsiteY1" fmla="*/ 0 h 428628"/>
                <a:gd name="connsiteX2" fmla="*/ 629520 w 629520"/>
                <a:gd name="connsiteY2" fmla="*/ 214309 h 428628"/>
                <a:gd name="connsiteX3" fmla="*/ 428628 w 629520"/>
                <a:gd name="connsiteY3" fmla="*/ 428628 h 428628"/>
                <a:gd name="connsiteX4" fmla="*/ 0 w 629520"/>
                <a:gd name="connsiteY4" fmla="*/ 428628 h 428628"/>
                <a:gd name="connsiteX5" fmla="*/ 0 w 629520"/>
                <a:gd name="connsiteY5" fmla="*/ 0 h 428628"/>
                <a:gd name="connsiteX0" fmla="*/ 0 w 627577"/>
                <a:gd name="connsiteY0" fmla="*/ 0 h 428628"/>
                <a:gd name="connsiteX1" fmla="*/ 428628 w 627577"/>
                <a:gd name="connsiteY1" fmla="*/ 0 h 428628"/>
                <a:gd name="connsiteX2" fmla="*/ 627577 w 627577"/>
                <a:gd name="connsiteY2" fmla="*/ 211928 h 428628"/>
                <a:gd name="connsiteX3" fmla="*/ 428628 w 627577"/>
                <a:gd name="connsiteY3" fmla="*/ 428628 h 428628"/>
                <a:gd name="connsiteX4" fmla="*/ 0 w 627577"/>
                <a:gd name="connsiteY4" fmla="*/ 428628 h 428628"/>
                <a:gd name="connsiteX5" fmla="*/ 0 w 627577"/>
                <a:gd name="connsiteY5" fmla="*/ 0 h 428628"/>
                <a:gd name="connsiteX0" fmla="*/ 0 w 625634"/>
                <a:gd name="connsiteY0" fmla="*/ 0 h 428628"/>
                <a:gd name="connsiteX1" fmla="*/ 428628 w 625634"/>
                <a:gd name="connsiteY1" fmla="*/ 0 h 428628"/>
                <a:gd name="connsiteX2" fmla="*/ 625634 w 625634"/>
                <a:gd name="connsiteY2" fmla="*/ 219072 h 428628"/>
                <a:gd name="connsiteX3" fmla="*/ 428628 w 625634"/>
                <a:gd name="connsiteY3" fmla="*/ 428628 h 428628"/>
                <a:gd name="connsiteX4" fmla="*/ 0 w 625634"/>
                <a:gd name="connsiteY4" fmla="*/ 428628 h 428628"/>
                <a:gd name="connsiteX5" fmla="*/ 0 w 625634"/>
                <a:gd name="connsiteY5" fmla="*/ 0 h 428628"/>
                <a:gd name="connsiteX0" fmla="*/ 0 w 615919"/>
                <a:gd name="connsiteY0" fmla="*/ 0 h 428628"/>
                <a:gd name="connsiteX1" fmla="*/ 428628 w 615919"/>
                <a:gd name="connsiteY1" fmla="*/ 0 h 428628"/>
                <a:gd name="connsiteX2" fmla="*/ 615919 w 615919"/>
                <a:gd name="connsiteY2" fmla="*/ 216690 h 428628"/>
                <a:gd name="connsiteX3" fmla="*/ 428628 w 615919"/>
                <a:gd name="connsiteY3" fmla="*/ 428628 h 428628"/>
                <a:gd name="connsiteX4" fmla="*/ 0 w 615919"/>
                <a:gd name="connsiteY4" fmla="*/ 428628 h 428628"/>
                <a:gd name="connsiteX5" fmla="*/ 0 w 615919"/>
                <a:gd name="connsiteY5" fmla="*/ 0 h 42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5919" h="428628">
                  <a:moveTo>
                    <a:pt x="0" y="0"/>
                  </a:moveTo>
                  <a:lnTo>
                    <a:pt x="428628" y="0"/>
                  </a:lnTo>
                  <a:lnTo>
                    <a:pt x="615919" y="216690"/>
                  </a:lnTo>
                  <a:lnTo>
                    <a:pt x="428628" y="428628"/>
                  </a:lnTo>
                  <a:lnTo>
                    <a:pt x="0" y="4286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</p:grpSp>
      <p:grpSp>
        <p:nvGrpSpPr>
          <p:cNvPr id="140" name="249 Grupo"/>
          <p:cNvGrpSpPr/>
          <p:nvPr/>
        </p:nvGrpSpPr>
        <p:grpSpPr>
          <a:xfrm>
            <a:off x="4572000" y="1547803"/>
            <a:ext cx="595318" cy="357190"/>
            <a:chOff x="2857488" y="2714620"/>
            <a:chExt cx="714381" cy="428628"/>
          </a:xfrm>
        </p:grpSpPr>
        <p:sp>
          <p:nvSpPr>
            <p:cNvPr id="141" name="250 Forma libre"/>
            <p:cNvSpPr/>
            <p:nvPr/>
          </p:nvSpPr>
          <p:spPr>
            <a:xfrm>
              <a:off x="2857488" y="2714620"/>
              <a:ext cx="714381" cy="428628"/>
            </a:xfrm>
            <a:custGeom>
              <a:avLst/>
              <a:gdLst>
                <a:gd name="connsiteX0" fmla="*/ 0 w 428628"/>
                <a:gd name="connsiteY0" fmla="*/ 0 h 428628"/>
                <a:gd name="connsiteX1" fmla="*/ 428628 w 428628"/>
                <a:gd name="connsiteY1" fmla="*/ 0 h 428628"/>
                <a:gd name="connsiteX2" fmla="*/ 428628 w 428628"/>
                <a:gd name="connsiteY2" fmla="*/ 428628 h 428628"/>
                <a:gd name="connsiteX3" fmla="*/ 0 w 428628"/>
                <a:gd name="connsiteY3" fmla="*/ 428628 h 428628"/>
                <a:gd name="connsiteX4" fmla="*/ 0 w 428628"/>
                <a:gd name="connsiteY4" fmla="*/ 0 h 428628"/>
                <a:gd name="connsiteX0" fmla="*/ 0 w 641755"/>
                <a:gd name="connsiteY0" fmla="*/ 0 h 428628"/>
                <a:gd name="connsiteX1" fmla="*/ 428628 w 641755"/>
                <a:gd name="connsiteY1" fmla="*/ 0 h 428628"/>
                <a:gd name="connsiteX2" fmla="*/ 641178 w 641755"/>
                <a:gd name="connsiteY2" fmla="*/ 223882 h 428628"/>
                <a:gd name="connsiteX3" fmla="*/ 428628 w 641755"/>
                <a:gd name="connsiteY3" fmla="*/ 428628 h 428628"/>
                <a:gd name="connsiteX4" fmla="*/ 0 w 641755"/>
                <a:gd name="connsiteY4" fmla="*/ 428628 h 428628"/>
                <a:gd name="connsiteX5" fmla="*/ 0 w 641755"/>
                <a:gd name="connsiteY5" fmla="*/ 0 h 428628"/>
                <a:gd name="connsiteX0" fmla="*/ 0 w 641755"/>
                <a:gd name="connsiteY0" fmla="*/ 0 h 428628"/>
                <a:gd name="connsiteX1" fmla="*/ 428628 w 641755"/>
                <a:gd name="connsiteY1" fmla="*/ 0 h 428628"/>
                <a:gd name="connsiteX2" fmla="*/ 641178 w 641755"/>
                <a:gd name="connsiteY2" fmla="*/ 223882 h 428628"/>
                <a:gd name="connsiteX3" fmla="*/ 428628 w 641755"/>
                <a:gd name="connsiteY3" fmla="*/ 428628 h 428628"/>
                <a:gd name="connsiteX4" fmla="*/ 0 w 641755"/>
                <a:gd name="connsiteY4" fmla="*/ 428628 h 428628"/>
                <a:gd name="connsiteX5" fmla="*/ 0 w 641755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152420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34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29520"/>
                <a:gd name="connsiteY0" fmla="*/ 0 h 428628"/>
                <a:gd name="connsiteX1" fmla="*/ 428628 w 629520"/>
                <a:gd name="connsiteY1" fmla="*/ 0 h 428628"/>
                <a:gd name="connsiteX2" fmla="*/ 629520 w 629520"/>
                <a:gd name="connsiteY2" fmla="*/ 214309 h 428628"/>
                <a:gd name="connsiteX3" fmla="*/ 428628 w 629520"/>
                <a:gd name="connsiteY3" fmla="*/ 428628 h 428628"/>
                <a:gd name="connsiteX4" fmla="*/ 0 w 629520"/>
                <a:gd name="connsiteY4" fmla="*/ 428628 h 428628"/>
                <a:gd name="connsiteX5" fmla="*/ 0 w 629520"/>
                <a:gd name="connsiteY5" fmla="*/ 0 h 428628"/>
                <a:gd name="connsiteX0" fmla="*/ 0 w 627577"/>
                <a:gd name="connsiteY0" fmla="*/ 0 h 428628"/>
                <a:gd name="connsiteX1" fmla="*/ 428628 w 627577"/>
                <a:gd name="connsiteY1" fmla="*/ 0 h 428628"/>
                <a:gd name="connsiteX2" fmla="*/ 627577 w 627577"/>
                <a:gd name="connsiteY2" fmla="*/ 211928 h 428628"/>
                <a:gd name="connsiteX3" fmla="*/ 428628 w 627577"/>
                <a:gd name="connsiteY3" fmla="*/ 428628 h 428628"/>
                <a:gd name="connsiteX4" fmla="*/ 0 w 627577"/>
                <a:gd name="connsiteY4" fmla="*/ 428628 h 428628"/>
                <a:gd name="connsiteX5" fmla="*/ 0 w 627577"/>
                <a:gd name="connsiteY5" fmla="*/ 0 h 428628"/>
                <a:gd name="connsiteX0" fmla="*/ 0 w 625634"/>
                <a:gd name="connsiteY0" fmla="*/ 0 h 428628"/>
                <a:gd name="connsiteX1" fmla="*/ 428628 w 625634"/>
                <a:gd name="connsiteY1" fmla="*/ 0 h 428628"/>
                <a:gd name="connsiteX2" fmla="*/ 625634 w 625634"/>
                <a:gd name="connsiteY2" fmla="*/ 219072 h 428628"/>
                <a:gd name="connsiteX3" fmla="*/ 428628 w 625634"/>
                <a:gd name="connsiteY3" fmla="*/ 428628 h 428628"/>
                <a:gd name="connsiteX4" fmla="*/ 0 w 625634"/>
                <a:gd name="connsiteY4" fmla="*/ 428628 h 428628"/>
                <a:gd name="connsiteX5" fmla="*/ 0 w 625634"/>
                <a:gd name="connsiteY5" fmla="*/ 0 h 428628"/>
                <a:gd name="connsiteX0" fmla="*/ 0 w 615919"/>
                <a:gd name="connsiteY0" fmla="*/ 0 h 428628"/>
                <a:gd name="connsiteX1" fmla="*/ 428628 w 615919"/>
                <a:gd name="connsiteY1" fmla="*/ 0 h 428628"/>
                <a:gd name="connsiteX2" fmla="*/ 615919 w 615919"/>
                <a:gd name="connsiteY2" fmla="*/ 216690 h 428628"/>
                <a:gd name="connsiteX3" fmla="*/ 428628 w 615919"/>
                <a:gd name="connsiteY3" fmla="*/ 428628 h 428628"/>
                <a:gd name="connsiteX4" fmla="*/ 0 w 615919"/>
                <a:gd name="connsiteY4" fmla="*/ 428628 h 428628"/>
                <a:gd name="connsiteX5" fmla="*/ 0 w 615919"/>
                <a:gd name="connsiteY5" fmla="*/ 0 h 42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5919" h="428628">
                  <a:moveTo>
                    <a:pt x="0" y="0"/>
                  </a:moveTo>
                  <a:lnTo>
                    <a:pt x="428628" y="0"/>
                  </a:lnTo>
                  <a:lnTo>
                    <a:pt x="615919" y="216690"/>
                  </a:lnTo>
                  <a:lnTo>
                    <a:pt x="428628" y="428628"/>
                  </a:lnTo>
                  <a:lnTo>
                    <a:pt x="0" y="4286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142" name="Picture 5"/>
            <p:cNvPicPr>
              <a:picLocks noChangeAspect="1" noChangeArrowheads="1"/>
            </p:cNvPicPr>
            <p:nvPr/>
          </p:nvPicPr>
          <p:blipFill>
            <a:blip r:embed="rId12"/>
            <a:srcRect l="16092" t="25431" r="17690" b="15418"/>
            <a:stretch>
              <a:fillRect/>
            </a:stretch>
          </p:blipFill>
          <p:spPr bwMode="auto">
            <a:xfrm>
              <a:off x="2886454" y="2796532"/>
              <a:ext cx="517195" cy="2648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46" name="CuadroTexto 145"/>
          <p:cNvSpPr txBox="1"/>
          <p:nvPr/>
        </p:nvSpPr>
        <p:spPr>
          <a:xfrm>
            <a:off x="1436063" y="172896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/>
              <a:t>0</a:t>
            </a:r>
          </a:p>
        </p:txBody>
      </p:sp>
      <p:pic>
        <p:nvPicPr>
          <p:cNvPr id="147" name="Imagen 146"/>
          <p:cNvPicPr>
            <a:picLocks noChangeAspect="1"/>
          </p:cNvPicPr>
          <p:nvPr/>
        </p:nvPicPr>
        <p:blipFill rotWithShape="1">
          <a:blip r:embed="rId13"/>
          <a:srcRect l="24076" t="36044" r="24004" b="22607"/>
          <a:stretch/>
        </p:blipFill>
        <p:spPr>
          <a:xfrm>
            <a:off x="953792" y="1904994"/>
            <a:ext cx="153855" cy="100651"/>
          </a:xfrm>
          <a:prstGeom prst="rect">
            <a:avLst/>
          </a:prstGeom>
        </p:spPr>
      </p:pic>
      <p:pic>
        <p:nvPicPr>
          <p:cNvPr id="148" name="Imagen 147"/>
          <p:cNvPicPr>
            <a:picLocks noChangeAspect="1"/>
          </p:cNvPicPr>
          <p:nvPr/>
        </p:nvPicPr>
        <p:blipFill rotWithShape="1">
          <a:blip r:embed="rId14"/>
          <a:srcRect l="24216" t="25738" r="28054" b="18827"/>
          <a:stretch/>
        </p:blipFill>
        <p:spPr>
          <a:xfrm>
            <a:off x="976313" y="1716556"/>
            <a:ext cx="131334" cy="134938"/>
          </a:xfrm>
          <a:prstGeom prst="rect">
            <a:avLst/>
          </a:prstGeom>
        </p:spPr>
      </p:pic>
      <p:pic>
        <p:nvPicPr>
          <p:cNvPr id="149" name="Imagen 148"/>
          <p:cNvPicPr>
            <a:picLocks noChangeAspect="1"/>
          </p:cNvPicPr>
          <p:nvPr/>
        </p:nvPicPr>
        <p:blipFill rotWithShape="1">
          <a:blip r:embed="rId15"/>
          <a:srcRect l="24432" t="28042" r="30670" b="20868"/>
          <a:stretch/>
        </p:blipFill>
        <p:spPr>
          <a:xfrm>
            <a:off x="971600" y="2017407"/>
            <a:ext cx="104535" cy="124361"/>
          </a:xfrm>
          <a:prstGeom prst="rect">
            <a:avLst/>
          </a:prstGeom>
        </p:spPr>
      </p:pic>
      <p:grpSp>
        <p:nvGrpSpPr>
          <p:cNvPr id="164" name="Agrupar 163"/>
          <p:cNvGrpSpPr/>
          <p:nvPr/>
        </p:nvGrpSpPr>
        <p:grpSpPr>
          <a:xfrm>
            <a:off x="2231740" y="145898"/>
            <a:ext cx="357190" cy="351343"/>
            <a:chOff x="1836958" y="2406773"/>
            <a:chExt cx="428628" cy="421611"/>
          </a:xfrm>
        </p:grpSpPr>
        <p:cxnSp>
          <p:nvCxnSpPr>
            <p:cNvPr id="150" name="144 Conector recto de flecha"/>
            <p:cNvCxnSpPr/>
            <p:nvPr/>
          </p:nvCxnSpPr>
          <p:spPr>
            <a:xfrm flipV="1">
              <a:off x="1836958" y="2406773"/>
              <a:ext cx="428628" cy="4216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145 Elipse"/>
            <p:cNvSpPr/>
            <p:nvPr/>
          </p:nvSpPr>
          <p:spPr>
            <a:xfrm>
              <a:off x="1908396" y="2475907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192" name="Agrupar 191"/>
          <p:cNvGrpSpPr/>
          <p:nvPr/>
        </p:nvGrpSpPr>
        <p:grpSpPr>
          <a:xfrm>
            <a:off x="1654949" y="714360"/>
            <a:ext cx="358663" cy="359836"/>
            <a:chOff x="1071538" y="857232"/>
            <a:chExt cx="430395" cy="431803"/>
          </a:xfrm>
        </p:grpSpPr>
        <p:grpSp>
          <p:nvGrpSpPr>
            <p:cNvPr id="81" name="190 Grupo"/>
            <p:cNvGrpSpPr/>
            <p:nvPr/>
          </p:nvGrpSpPr>
          <p:grpSpPr>
            <a:xfrm>
              <a:off x="1071538" y="857232"/>
              <a:ext cx="430395" cy="428628"/>
              <a:chOff x="1071538" y="857232"/>
              <a:chExt cx="430395" cy="428628"/>
            </a:xfrm>
          </p:grpSpPr>
          <p:sp>
            <p:nvSpPr>
              <p:cNvPr id="82" name="191 Rectángulo"/>
              <p:cNvSpPr/>
              <p:nvPr/>
            </p:nvSpPr>
            <p:spPr>
              <a:xfrm>
                <a:off x="1071538" y="857232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83" name="192 Conector recto"/>
              <p:cNvCxnSpPr>
                <a:stCxn id="82" idx="1"/>
                <a:endCxn id="82" idx="3"/>
              </p:cNvCxnSpPr>
              <p:nvPr/>
            </p:nvCxnSpPr>
            <p:spPr>
              <a:xfrm rot="10800000" flipH="1">
                <a:off x="1071538" y="1071546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193 Conector recto"/>
              <p:cNvCxnSpPr>
                <a:stCxn id="82" idx="0"/>
                <a:endCxn id="82" idx="2"/>
              </p:cNvCxnSpPr>
              <p:nvPr/>
            </p:nvCxnSpPr>
            <p:spPr>
              <a:xfrm rot="16200000" flipH="1">
                <a:off x="1071538" y="1071546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194 Forma libre"/>
              <p:cNvSpPr/>
              <p:nvPr/>
            </p:nvSpPr>
            <p:spPr>
              <a:xfrm>
                <a:off x="1071539" y="926813"/>
                <a:ext cx="430394" cy="289629"/>
              </a:xfrm>
              <a:custGeom>
                <a:avLst/>
                <a:gdLst>
                  <a:gd name="connsiteX0" fmla="*/ 0 w 430306"/>
                  <a:gd name="connsiteY0" fmla="*/ 285491 h 289629"/>
                  <a:gd name="connsiteX1" fmla="*/ 91026 w 430306"/>
                  <a:gd name="connsiteY1" fmla="*/ 289629 h 289629"/>
                  <a:gd name="connsiteX2" fmla="*/ 331005 w 430306"/>
                  <a:gd name="connsiteY2" fmla="*/ 0 h 289629"/>
                  <a:gd name="connsiteX3" fmla="*/ 430306 w 430306"/>
                  <a:gd name="connsiteY3" fmla="*/ 0 h 289629"/>
                  <a:gd name="connsiteX0" fmla="*/ 0 w 501833"/>
                  <a:gd name="connsiteY0" fmla="*/ 287609 h 289629"/>
                  <a:gd name="connsiteX1" fmla="*/ 162553 w 501833"/>
                  <a:gd name="connsiteY1" fmla="*/ 289629 h 289629"/>
                  <a:gd name="connsiteX2" fmla="*/ 402532 w 501833"/>
                  <a:gd name="connsiteY2" fmla="*/ 0 h 289629"/>
                  <a:gd name="connsiteX3" fmla="*/ 501833 w 501833"/>
                  <a:gd name="connsiteY3" fmla="*/ 0 h 289629"/>
                  <a:gd name="connsiteX0" fmla="*/ 0 w 430394"/>
                  <a:gd name="connsiteY0" fmla="*/ 287609 h 289629"/>
                  <a:gd name="connsiteX1" fmla="*/ 91114 w 430394"/>
                  <a:gd name="connsiteY1" fmla="*/ 289629 h 289629"/>
                  <a:gd name="connsiteX2" fmla="*/ 331093 w 430394"/>
                  <a:gd name="connsiteY2" fmla="*/ 0 h 289629"/>
                  <a:gd name="connsiteX3" fmla="*/ 430394 w 430394"/>
                  <a:gd name="connsiteY3" fmla="*/ 0 h 289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0394" h="289629">
                    <a:moveTo>
                      <a:pt x="0" y="287609"/>
                    </a:moveTo>
                    <a:lnTo>
                      <a:pt x="91114" y="289629"/>
                    </a:lnTo>
                    <a:lnTo>
                      <a:pt x="331093" y="0"/>
                    </a:lnTo>
                    <a:lnTo>
                      <a:pt x="430394" y="0"/>
                    </a:lnTo>
                  </a:path>
                </a:pathLst>
              </a:cu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pic>
          <p:nvPicPr>
            <p:cNvPr id="165" name="Imagen 164"/>
            <p:cNvPicPr>
              <a:picLocks noChangeAspect="1"/>
            </p:cNvPicPr>
            <p:nvPr/>
          </p:nvPicPr>
          <p:blipFill rotWithShape="1">
            <a:blip r:embed="rId13"/>
            <a:srcRect l="24076" t="36044" r="24004" b="22607"/>
            <a:stretch/>
          </p:blipFill>
          <p:spPr>
            <a:xfrm>
              <a:off x="1079218" y="874213"/>
              <a:ext cx="184626" cy="120781"/>
            </a:xfrm>
            <a:prstGeom prst="rect">
              <a:avLst/>
            </a:prstGeom>
          </p:spPr>
        </p:pic>
        <p:pic>
          <p:nvPicPr>
            <p:cNvPr id="171" name="Imagen 170"/>
            <p:cNvPicPr>
              <a:picLocks noChangeAspect="1"/>
            </p:cNvPicPr>
            <p:nvPr/>
          </p:nvPicPr>
          <p:blipFill rotWithShape="1">
            <a:blip r:embed="rId14"/>
            <a:srcRect l="24216" t="25738" r="28054" b="18827"/>
            <a:stretch/>
          </p:blipFill>
          <p:spPr>
            <a:xfrm>
              <a:off x="1340280" y="1127110"/>
              <a:ext cx="157601" cy="161925"/>
            </a:xfrm>
            <a:prstGeom prst="rect">
              <a:avLst/>
            </a:prstGeom>
          </p:spPr>
        </p:pic>
      </p:grpSp>
      <p:grpSp>
        <p:nvGrpSpPr>
          <p:cNvPr id="189" name="Agrupar 188"/>
          <p:cNvGrpSpPr/>
          <p:nvPr/>
        </p:nvGrpSpPr>
        <p:grpSpPr>
          <a:xfrm>
            <a:off x="3976683" y="119043"/>
            <a:ext cx="357190" cy="357190"/>
            <a:chOff x="3857620" y="142852"/>
            <a:chExt cx="428628" cy="428628"/>
          </a:xfrm>
        </p:grpSpPr>
        <p:grpSp>
          <p:nvGrpSpPr>
            <p:cNvPr id="72" name="176 Grupo"/>
            <p:cNvGrpSpPr/>
            <p:nvPr/>
          </p:nvGrpSpPr>
          <p:grpSpPr>
            <a:xfrm>
              <a:off x="3857620" y="142852"/>
              <a:ext cx="428628" cy="428628"/>
              <a:chOff x="285720" y="1500174"/>
              <a:chExt cx="428628" cy="428628"/>
            </a:xfrm>
          </p:grpSpPr>
          <p:sp>
            <p:nvSpPr>
              <p:cNvPr id="73" name="182 Rectángulo"/>
              <p:cNvSpPr/>
              <p:nvPr/>
            </p:nvSpPr>
            <p:spPr>
              <a:xfrm>
                <a:off x="285720" y="1500174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74" name="183 Conector recto"/>
              <p:cNvCxnSpPr>
                <a:stCxn id="73" idx="1"/>
                <a:endCxn id="73" idx="3"/>
              </p:cNvCxnSpPr>
              <p:nvPr/>
            </p:nvCxnSpPr>
            <p:spPr>
              <a:xfrm rot="10800000" flipH="1">
                <a:off x="285720" y="1714488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184 Conector recto"/>
              <p:cNvCxnSpPr>
                <a:stCxn id="73" idx="0"/>
                <a:endCxn id="73" idx="2"/>
              </p:cNvCxnSpPr>
              <p:nvPr/>
            </p:nvCxnSpPr>
            <p:spPr>
              <a:xfrm rot="16200000" flipH="1">
                <a:off x="285720" y="1714488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185 Forma libre"/>
              <p:cNvSpPr/>
              <p:nvPr/>
            </p:nvSpPr>
            <p:spPr>
              <a:xfrm>
                <a:off x="285720" y="1553798"/>
                <a:ext cx="428628" cy="324000"/>
              </a:xfrm>
              <a:custGeom>
                <a:avLst/>
                <a:gdLst>
                  <a:gd name="connsiteX0" fmla="*/ 971550 w 971550"/>
                  <a:gd name="connsiteY0" fmla="*/ 0 h 638175"/>
                  <a:gd name="connsiteX1" fmla="*/ 652463 w 971550"/>
                  <a:gd name="connsiteY1" fmla="*/ 95250 h 638175"/>
                  <a:gd name="connsiteX2" fmla="*/ 304800 w 971550"/>
                  <a:gd name="connsiteY2" fmla="*/ 538163 h 638175"/>
                  <a:gd name="connsiteX3" fmla="*/ 0 w 971550"/>
                  <a:gd name="connsiteY3" fmla="*/ 638175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50" h="638175">
                    <a:moveTo>
                      <a:pt x="971550" y="0"/>
                    </a:moveTo>
                    <a:cubicBezTo>
                      <a:pt x="867569" y="2778"/>
                      <a:pt x="763588" y="5556"/>
                      <a:pt x="652463" y="95250"/>
                    </a:cubicBezTo>
                    <a:cubicBezTo>
                      <a:pt x="541338" y="184944"/>
                      <a:pt x="413544" y="447676"/>
                      <a:pt x="304800" y="538163"/>
                    </a:cubicBezTo>
                    <a:cubicBezTo>
                      <a:pt x="196056" y="628651"/>
                      <a:pt x="98028" y="633413"/>
                      <a:pt x="0" y="638175"/>
                    </a:cubicBezTo>
                  </a:path>
                </a:pathLst>
              </a:custGeom>
              <a:ln w="2222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pic>
          <p:nvPicPr>
            <p:cNvPr id="168" name="Imagen 167"/>
            <p:cNvPicPr>
              <a:picLocks noChangeAspect="1"/>
            </p:cNvPicPr>
            <p:nvPr/>
          </p:nvPicPr>
          <p:blipFill rotWithShape="1">
            <a:blip r:embed="rId13"/>
            <a:srcRect l="24076" t="36044" r="24004" b="22607"/>
            <a:stretch/>
          </p:blipFill>
          <p:spPr>
            <a:xfrm>
              <a:off x="3869327" y="163480"/>
              <a:ext cx="184626" cy="120781"/>
            </a:xfrm>
            <a:prstGeom prst="rect">
              <a:avLst/>
            </a:prstGeom>
          </p:spPr>
        </p:pic>
        <p:pic>
          <p:nvPicPr>
            <p:cNvPr id="172" name="Imagen 171"/>
            <p:cNvPicPr>
              <a:picLocks noChangeAspect="1"/>
            </p:cNvPicPr>
            <p:nvPr/>
          </p:nvPicPr>
          <p:blipFill rotWithShape="1">
            <a:blip r:embed="rId14"/>
            <a:srcRect l="24216" t="25738" r="28054" b="18827"/>
            <a:stretch/>
          </p:blipFill>
          <p:spPr>
            <a:xfrm>
              <a:off x="4121807" y="402589"/>
              <a:ext cx="157601" cy="161925"/>
            </a:xfrm>
            <a:prstGeom prst="rect">
              <a:avLst/>
            </a:prstGeom>
          </p:spPr>
        </p:pic>
      </p:grpSp>
      <p:grpSp>
        <p:nvGrpSpPr>
          <p:cNvPr id="190" name="Agrupar 189"/>
          <p:cNvGrpSpPr/>
          <p:nvPr/>
        </p:nvGrpSpPr>
        <p:grpSpPr>
          <a:xfrm>
            <a:off x="1000100" y="714360"/>
            <a:ext cx="357190" cy="357190"/>
            <a:chOff x="285720" y="857232"/>
            <a:chExt cx="428628" cy="428628"/>
          </a:xfrm>
        </p:grpSpPr>
        <p:sp>
          <p:nvSpPr>
            <p:cNvPr id="77" name="186 Rectángulo"/>
            <p:cNvSpPr/>
            <p:nvPr/>
          </p:nvSpPr>
          <p:spPr>
            <a:xfrm>
              <a:off x="285720" y="857232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cxnSp>
          <p:nvCxnSpPr>
            <p:cNvPr id="78" name="187 Conector recto"/>
            <p:cNvCxnSpPr/>
            <p:nvPr/>
          </p:nvCxnSpPr>
          <p:spPr>
            <a:xfrm rot="10800000" flipH="1">
              <a:off x="285720" y="1214422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188 Conector recto"/>
            <p:cNvCxnSpPr/>
            <p:nvPr/>
          </p:nvCxnSpPr>
          <p:spPr>
            <a:xfrm rot="16200000" flipH="1">
              <a:off x="285720" y="1071546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189 Forma libre"/>
            <p:cNvSpPr/>
            <p:nvPr/>
          </p:nvSpPr>
          <p:spPr>
            <a:xfrm>
              <a:off x="285720" y="919763"/>
              <a:ext cx="428628" cy="303566"/>
            </a:xfrm>
            <a:custGeom>
              <a:avLst/>
              <a:gdLst>
                <a:gd name="connsiteX0" fmla="*/ 971550 w 971550"/>
                <a:gd name="connsiteY0" fmla="*/ 0 h 638175"/>
                <a:gd name="connsiteX1" fmla="*/ 652463 w 971550"/>
                <a:gd name="connsiteY1" fmla="*/ 95250 h 638175"/>
                <a:gd name="connsiteX2" fmla="*/ 304800 w 971550"/>
                <a:gd name="connsiteY2" fmla="*/ 538163 h 638175"/>
                <a:gd name="connsiteX3" fmla="*/ 0 w 971550"/>
                <a:gd name="connsiteY3" fmla="*/ 63817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638175">
                  <a:moveTo>
                    <a:pt x="971550" y="0"/>
                  </a:moveTo>
                  <a:cubicBezTo>
                    <a:pt x="867569" y="2778"/>
                    <a:pt x="763588" y="5556"/>
                    <a:pt x="652463" y="95250"/>
                  </a:cubicBezTo>
                  <a:cubicBezTo>
                    <a:pt x="541338" y="184944"/>
                    <a:pt x="413544" y="447676"/>
                    <a:pt x="304800" y="538163"/>
                  </a:cubicBezTo>
                  <a:cubicBezTo>
                    <a:pt x="196056" y="628651"/>
                    <a:pt x="98028" y="633413"/>
                    <a:pt x="0" y="638175"/>
                  </a:cubicBezTo>
                </a:path>
              </a:pathLst>
            </a:cu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pic>
          <p:nvPicPr>
            <p:cNvPr id="173" name="Imagen 172"/>
            <p:cNvPicPr>
              <a:picLocks noChangeAspect="1"/>
            </p:cNvPicPr>
            <p:nvPr/>
          </p:nvPicPr>
          <p:blipFill rotWithShape="1">
            <a:blip r:embed="rId15"/>
            <a:srcRect l="24432" t="28042" r="30670" b="20868"/>
            <a:stretch/>
          </p:blipFill>
          <p:spPr>
            <a:xfrm>
              <a:off x="577999" y="1063255"/>
              <a:ext cx="125442" cy="149233"/>
            </a:xfrm>
            <a:prstGeom prst="rect">
              <a:avLst/>
            </a:prstGeom>
          </p:spPr>
        </p:pic>
        <p:pic>
          <p:nvPicPr>
            <p:cNvPr id="174" name="Imagen 173"/>
            <p:cNvPicPr>
              <a:picLocks noChangeAspect="1"/>
            </p:cNvPicPr>
            <p:nvPr/>
          </p:nvPicPr>
          <p:blipFill rotWithShape="1">
            <a:blip r:embed="rId13"/>
            <a:srcRect l="24076" t="36044" r="24004" b="22607"/>
            <a:stretch/>
          </p:blipFill>
          <p:spPr>
            <a:xfrm>
              <a:off x="304442" y="876434"/>
              <a:ext cx="184626" cy="120781"/>
            </a:xfrm>
            <a:prstGeom prst="rect">
              <a:avLst/>
            </a:prstGeom>
          </p:spPr>
        </p:pic>
      </p:grpSp>
      <p:grpSp>
        <p:nvGrpSpPr>
          <p:cNvPr id="193" name="Agrupar 192"/>
          <p:cNvGrpSpPr/>
          <p:nvPr/>
        </p:nvGrpSpPr>
        <p:grpSpPr>
          <a:xfrm>
            <a:off x="2248793" y="714360"/>
            <a:ext cx="358663" cy="357190"/>
            <a:chOff x="1784151" y="857232"/>
            <a:chExt cx="430395" cy="428628"/>
          </a:xfrm>
        </p:grpSpPr>
        <p:grpSp>
          <p:nvGrpSpPr>
            <p:cNvPr id="90" name="199 Grupo"/>
            <p:cNvGrpSpPr/>
            <p:nvPr/>
          </p:nvGrpSpPr>
          <p:grpSpPr>
            <a:xfrm>
              <a:off x="1784151" y="857232"/>
              <a:ext cx="430395" cy="428628"/>
              <a:chOff x="1784151" y="857232"/>
              <a:chExt cx="430395" cy="428628"/>
            </a:xfrm>
          </p:grpSpPr>
          <p:grpSp>
            <p:nvGrpSpPr>
              <p:cNvPr id="91" name="183 Grupo"/>
              <p:cNvGrpSpPr/>
              <p:nvPr/>
            </p:nvGrpSpPr>
            <p:grpSpPr>
              <a:xfrm>
                <a:off x="1784151" y="857232"/>
                <a:ext cx="430395" cy="428628"/>
                <a:chOff x="1784151" y="857232"/>
                <a:chExt cx="430395" cy="428628"/>
              </a:xfrm>
            </p:grpSpPr>
            <p:sp>
              <p:nvSpPr>
                <p:cNvPr id="93" name="202 Rectángulo"/>
                <p:cNvSpPr/>
                <p:nvPr/>
              </p:nvSpPr>
              <p:spPr>
                <a:xfrm>
                  <a:off x="1784151" y="857232"/>
                  <a:ext cx="428628" cy="42862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333"/>
                </a:p>
              </p:txBody>
            </p:sp>
            <p:cxnSp>
              <p:nvCxnSpPr>
                <p:cNvPr id="94" name="203 Conector recto"/>
                <p:cNvCxnSpPr/>
                <p:nvPr/>
              </p:nvCxnSpPr>
              <p:spPr>
                <a:xfrm rot="10800000" flipH="1">
                  <a:off x="1784151" y="1214421"/>
                  <a:ext cx="428628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204 Forma libre"/>
                <p:cNvSpPr/>
                <p:nvPr/>
              </p:nvSpPr>
              <p:spPr>
                <a:xfrm>
                  <a:off x="1784152" y="926813"/>
                  <a:ext cx="430394" cy="289629"/>
                </a:xfrm>
                <a:custGeom>
                  <a:avLst/>
                  <a:gdLst>
                    <a:gd name="connsiteX0" fmla="*/ 0 w 430306"/>
                    <a:gd name="connsiteY0" fmla="*/ 285491 h 289629"/>
                    <a:gd name="connsiteX1" fmla="*/ 91026 w 430306"/>
                    <a:gd name="connsiteY1" fmla="*/ 289629 h 289629"/>
                    <a:gd name="connsiteX2" fmla="*/ 331005 w 430306"/>
                    <a:gd name="connsiteY2" fmla="*/ 0 h 289629"/>
                    <a:gd name="connsiteX3" fmla="*/ 430306 w 430306"/>
                    <a:gd name="connsiteY3" fmla="*/ 0 h 289629"/>
                    <a:gd name="connsiteX0" fmla="*/ 0 w 501833"/>
                    <a:gd name="connsiteY0" fmla="*/ 287609 h 289629"/>
                    <a:gd name="connsiteX1" fmla="*/ 162553 w 501833"/>
                    <a:gd name="connsiteY1" fmla="*/ 289629 h 289629"/>
                    <a:gd name="connsiteX2" fmla="*/ 402532 w 501833"/>
                    <a:gd name="connsiteY2" fmla="*/ 0 h 289629"/>
                    <a:gd name="connsiteX3" fmla="*/ 501833 w 501833"/>
                    <a:gd name="connsiteY3" fmla="*/ 0 h 289629"/>
                    <a:gd name="connsiteX0" fmla="*/ 0 w 430394"/>
                    <a:gd name="connsiteY0" fmla="*/ 287609 h 289629"/>
                    <a:gd name="connsiteX1" fmla="*/ 91114 w 430394"/>
                    <a:gd name="connsiteY1" fmla="*/ 289629 h 289629"/>
                    <a:gd name="connsiteX2" fmla="*/ 331093 w 430394"/>
                    <a:gd name="connsiteY2" fmla="*/ 0 h 289629"/>
                    <a:gd name="connsiteX3" fmla="*/ 430394 w 430394"/>
                    <a:gd name="connsiteY3" fmla="*/ 0 h 289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0394" h="289629">
                      <a:moveTo>
                        <a:pt x="0" y="287609"/>
                      </a:moveTo>
                      <a:lnTo>
                        <a:pt x="91114" y="289629"/>
                      </a:lnTo>
                      <a:lnTo>
                        <a:pt x="331093" y="0"/>
                      </a:lnTo>
                      <a:lnTo>
                        <a:pt x="430394" y="0"/>
                      </a:lnTo>
                    </a:path>
                  </a:pathLst>
                </a:cu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 sz="1500"/>
                </a:p>
              </p:txBody>
            </p:sp>
          </p:grpSp>
          <p:cxnSp>
            <p:nvCxnSpPr>
              <p:cNvPr id="92" name="201 Conector recto"/>
              <p:cNvCxnSpPr/>
              <p:nvPr/>
            </p:nvCxnSpPr>
            <p:spPr>
              <a:xfrm rot="16200000" flipH="1">
                <a:off x="1785917" y="1071546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6" name="Imagen 175"/>
            <p:cNvPicPr>
              <a:picLocks noChangeAspect="1"/>
            </p:cNvPicPr>
            <p:nvPr/>
          </p:nvPicPr>
          <p:blipFill rotWithShape="1">
            <a:blip r:embed="rId13"/>
            <a:srcRect l="24076" t="36044" r="24004" b="22607"/>
            <a:stretch/>
          </p:blipFill>
          <p:spPr>
            <a:xfrm>
              <a:off x="1798029" y="874035"/>
              <a:ext cx="184626" cy="120781"/>
            </a:xfrm>
            <a:prstGeom prst="rect">
              <a:avLst/>
            </a:prstGeom>
          </p:spPr>
        </p:pic>
        <p:pic>
          <p:nvPicPr>
            <p:cNvPr id="177" name="Imagen 176"/>
            <p:cNvPicPr>
              <a:picLocks noChangeAspect="1"/>
            </p:cNvPicPr>
            <p:nvPr/>
          </p:nvPicPr>
          <p:blipFill rotWithShape="1">
            <a:blip r:embed="rId15"/>
            <a:srcRect l="24432" t="28042" r="30670" b="20868"/>
            <a:stretch/>
          </p:blipFill>
          <p:spPr>
            <a:xfrm>
              <a:off x="2066874" y="1055704"/>
              <a:ext cx="125442" cy="149233"/>
            </a:xfrm>
            <a:prstGeom prst="rect">
              <a:avLst/>
            </a:prstGeom>
          </p:spPr>
        </p:pic>
      </p:grpSp>
      <p:grpSp>
        <p:nvGrpSpPr>
          <p:cNvPr id="194" name="Agrupar 193"/>
          <p:cNvGrpSpPr/>
          <p:nvPr/>
        </p:nvGrpSpPr>
        <p:grpSpPr>
          <a:xfrm>
            <a:off x="3440898" y="714360"/>
            <a:ext cx="357190" cy="357190"/>
            <a:chOff x="3214678" y="857232"/>
            <a:chExt cx="428628" cy="428628"/>
          </a:xfrm>
        </p:grpSpPr>
        <p:grpSp>
          <p:nvGrpSpPr>
            <p:cNvPr id="96" name="205 Grupo"/>
            <p:cNvGrpSpPr/>
            <p:nvPr/>
          </p:nvGrpSpPr>
          <p:grpSpPr>
            <a:xfrm>
              <a:off x="3214678" y="857232"/>
              <a:ext cx="428628" cy="428628"/>
              <a:chOff x="3286116" y="857232"/>
              <a:chExt cx="428628" cy="428628"/>
            </a:xfrm>
          </p:grpSpPr>
          <p:sp>
            <p:nvSpPr>
              <p:cNvPr id="97" name="206 Rectángulo"/>
              <p:cNvSpPr/>
              <p:nvPr/>
            </p:nvSpPr>
            <p:spPr>
              <a:xfrm>
                <a:off x="3286116" y="857232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98" name="207 Conector recto"/>
              <p:cNvCxnSpPr/>
              <p:nvPr/>
            </p:nvCxnSpPr>
            <p:spPr>
              <a:xfrm rot="10800000" flipH="1">
                <a:off x="3286116" y="1214422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208 Conector recto"/>
              <p:cNvCxnSpPr>
                <a:stCxn id="97" idx="0"/>
                <a:endCxn id="97" idx="2"/>
              </p:cNvCxnSpPr>
              <p:nvPr/>
            </p:nvCxnSpPr>
            <p:spPr>
              <a:xfrm rot="16200000" flipH="1">
                <a:off x="3286116" y="1071546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209 Conector recto"/>
              <p:cNvCxnSpPr/>
              <p:nvPr/>
            </p:nvCxnSpPr>
            <p:spPr>
              <a:xfrm rot="5400000" flipH="1" flipV="1">
                <a:off x="3464711" y="964389"/>
                <a:ext cx="285752" cy="2143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210 Conector recto"/>
              <p:cNvCxnSpPr/>
              <p:nvPr/>
            </p:nvCxnSpPr>
            <p:spPr>
              <a:xfrm rot="10800000">
                <a:off x="3286116" y="1214422"/>
                <a:ext cx="21431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8" name="Imagen 177"/>
            <p:cNvPicPr>
              <a:picLocks noChangeAspect="1"/>
            </p:cNvPicPr>
            <p:nvPr/>
          </p:nvPicPr>
          <p:blipFill rotWithShape="1">
            <a:blip r:embed="rId15"/>
            <a:srcRect l="24432" t="28042" r="30670" b="20868"/>
            <a:stretch/>
          </p:blipFill>
          <p:spPr>
            <a:xfrm>
              <a:off x="3222422" y="1047706"/>
              <a:ext cx="125442" cy="149233"/>
            </a:xfrm>
            <a:prstGeom prst="rect">
              <a:avLst/>
            </a:prstGeom>
          </p:spPr>
        </p:pic>
      </p:grpSp>
      <p:grpSp>
        <p:nvGrpSpPr>
          <p:cNvPr id="187" name="Agrupar 186"/>
          <p:cNvGrpSpPr/>
          <p:nvPr/>
        </p:nvGrpSpPr>
        <p:grpSpPr>
          <a:xfrm>
            <a:off x="2845582" y="119043"/>
            <a:ext cx="357190" cy="357190"/>
            <a:chOff x="2500298" y="142852"/>
            <a:chExt cx="428628" cy="428628"/>
          </a:xfrm>
        </p:grpSpPr>
        <p:grpSp>
          <p:nvGrpSpPr>
            <p:cNvPr id="62" name="139 Grupo"/>
            <p:cNvGrpSpPr/>
            <p:nvPr/>
          </p:nvGrpSpPr>
          <p:grpSpPr>
            <a:xfrm>
              <a:off x="2500298" y="142852"/>
              <a:ext cx="428628" cy="428628"/>
              <a:chOff x="714348" y="1928802"/>
              <a:chExt cx="428628" cy="428628"/>
            </a:xfrm>
          </p:grpSpPr>
          <p:sp>
            <p:nvSpPr>
              <p:cNvPr id="63" name="149 Rectángulo"/>
              <p:cNvSpPr/>
              <p:nvPr/>
            </p:nvSpPr>
            <p:spPr>
              <a:xfrm>
                <a:off x="714348" y="1928802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64" name="150 Conector recto"/>
              <p:cNvCxnSpPr/>
              <p:nvPr/>
            </p:nvCxnSpPr>
            <p:spPr>
              <a:xfrm flipV="1">
                <a:off x="714348" y="2285992"/>
                <a:ext cx="428628" cy="1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151 Conector recto"/>
              <p:cNvCxnSpPr>
                <a:stCxn id="63" idx="0"/>
                <a:endCxn id="63" idx="2"/>
              </p:cNvCxnSpPr>
              <p:nvPr/>
            </p:nvCxnSpPr>
            <p:spPr>
              <a:xfrm rot="16200000" flipH="1">
                <a:off x="714348" y="2143116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153 Conector angular"/>
              <p:cNvCxnSpPr/>
              <p:nvPr/>
            </p:nvCxnSpPr>
            <p:spPr>
              <a:xfrm rot="10800000" flipV="1">
                <a:off x="714348" y="2000240"/>
                <a:ext cx="428628" cy="28575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6" name="Imagen 165"/>
            <p:cNvPicPr>
              <a:picLocks noChangeAspect="1"/>
            </p:cNvPicPr>
            <p:nvPr/>
          </p:nvPicPr>
          <p:blipFill rotWithShape="1">
            <a:blip r:embed="rId13"/>
            <a:srcRect l="24076" t="36044" r="24004" b="22607"/>
            <a:stretch/>
          </p:blipFill>
          <p:spPr>
            <a:xfrm>
              <a:off x="2511614" y="158886"/>
              <a:ext cx="184626" cy="120781"/>
            </a:xfrm>
            <a:prstGeom prst="rect">
              <a:avLst/>
            </a:prstGeom>
          </p:spPr>
        </p:pic>
        <p:pic>
          <p:nvPicPr>
            <p:cNvPr id="179" name="Imagen 178"/>
            <p:cNvPicPr>
              <a:picLocks noChangeAspect="1"/>
            </p:cNvPicPr>
            <p:nvPr/>
          </p:nvPicPr>
          <p:blipFill rotWithShape="1">
            <a:blip r:embed="rId15"/>
            <a:srcRect l="24432" t="28042" r="30670" b="20868"/>
            <a:stretch/>
          </p:blipFill>
          <p:spPr>
            <a:xfrm>
              <a:off x="2793653" y="339072"/>
              <a:ext cx="125442" cy="149233"/>
            </a:xfrm>
            <a:prstGeom prst="rect">
              <a:avLst/>
            </a:prstGeom>
          </p:spPr>
        </p:pic>
      </p:grpSp>
      <p:grpSp>
        <p:nvGrpSpPr>
          <p:cNvPr id="188" name="Agrupar 187"/>
          <p:cNvGrpSpPr/>
          <p:nvPr/>
        </p:nvGrpSpPr>
        <p:grpSpPr>
          <a:xfrm>
            <a:off x="3440898" y="119043"/>
            <a:ext cx="357190" cy="357190"/>
            <a:chOff x="3214678" y="142852"/>
            <a:chExt cx="428628" cy="428628"/>
          </a:xfrm>
        </p:grpSpPr>
        <p:grpSp>
          <p:nvGrpSpPr>
            <p:cNvPr id="67" name="157 Grupo"/>
            <p:cNvGrpSpPr/>
            <p:nvPr/>
          </p:nvGrpSpPr>
          <p:grpSpPr>
            <a:xfrm>
              <a:off x="3214678" y="142852"/>
              <a:ext cx="428628" cy="428628"/>
              <a:chOff x="285720" y="1285860"/>
              <a:chExt cx="428628" cy="428628"/>
            </a:xfrm>
          </p:grpSpPr>
          <p:sp>
            <p:nvSpPr>
              <p:cNvPr id="68" name="160 Rectángulo"/>
              <p:cNvSpPr/>
              <p:nvPr/>
            </p:nvSpPr>
            <p:spPr>
              <a:xfrm>
                <a:off x="285720" y="1285860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69" name="168 Conector recto"/>
              <p:cNvCxnSpPr>
                <a:stCxn id="68" idx="1"/>
                <a:endCxn id="68" idx="3"/>
              </p:cNvCxnSpPr>
              <p:nvPr/>
            </p:nvCxnSpPr>
            <p:spPr>
              <a:xfrm rot="108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169 Conector recto"/>
              <p:cNvCxnSpPr>
                <a:stCxn id="68" idx="0"/>
                <a:endCxn id="68" idx="2"/>
              </p:cNvCxnSpPr>
              <p:nvPr/>
            </p:nvCxnSpPr>
            <p:spPr>
              <a:xfrm rot="162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170 Conector angular"/>
              <p:cNvCxnSpPr/>
              <p:nvPr/>
            </p:nvCxnSpPr>
            <p:spPr>
              <a:xfrm rot="10800000" flipV="1">
                <a:off x="285720" y="1357298"/>
                <a:ext cx="428628" cy="28575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7" name="Imagen 166"/>
            <p:cNvPicPr>
              <a:picLocks noChangeAspect="1"/>
            </p:cNvPicPr>
            <p:nvPr/>
          </p:nvPicPr>
          <p:blipFill rotWithShape="1">
            <a:blip r:embed="rId13"/>
            <a:srcRect l="24076" t="36044" r="24004" b="22607"/>
            <a:stretch/>
          </p:blipFill>
          <p:spPr>
            <a:xfrm>
              <a:off x="3227588" y="158970"/>
              <a:ext cx="184626" cy="120781"/>
            </a:xfrm>
            <a:prstGeom prst="rect">
              <a:avLst/>
            </a:prstGeom>
          </p:spPr>
        </p:pic>
        <p:pic>
          <p:nvPicPr>
            <p:cNvPr id="180" name="Imagen 179"/>
            <p:cNvPicPr>
              <a:picLocks noChangeAspect="1"/>
            </p:cNvPicPr>
            <p:nvPr/>
          </p:nvPicPr>
          <p:blipFill rotWithShape="1">
            <a:blip r:embed="rId14"/>
            <a:srcRect l="24216" t="25738" r="28054" b="18827"/>
            <a:stretch/>
          </p:blipFill>
          <p:spPr>
            <a:xfrm>
              <a:off x="3481118" y="399283"/>
              <a:ext cx="157601" cy="161925"/>
            </a:xfrm>
            <a:prstGeom prst="rect">
              <a:avLst/>
            </a:prstGeom>
          </p:spPr>
        </p:pic>
      </p:grpSp>
      <p:cxnSp>
        <p:nvCxnSpPr>
          <p:cNvPr id="181" name="Conector recto de flecha 180"/>
          <p:cNvCxnSpPr/>
          <p:nvPr/>
        </p:nvCxnSpPr>
        <p:spPr>
          <a:xfrm>
            <a:off x="3106163" y="2017407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2" name="Agrupar 181"/>
          <p:cNvGrpSpPr/>
          <p:nvPr/>
        </p:nvGrpSpPr>
        <p:grpSpPr>
          <a:xfrm>
            <a:off x="971600" y="2377447"/>
            <a:ext cx="60007" cy="427033"/>
            <a:chOff x="3491880" y="2844552"/>
            <a:chExt cx="72008" cy="512440"/>
          </a:xfrm>
        </p:grpSpPr>
        <p:sp>
          <p:nvSpPr>
            <p:cNvPr id="183" name="Elipse 182"/>
            <p:cNvSpPr/>
            <p:nvPr/>
          </p:nvSpPr>
          <p:spPr>
            <a:xfrm>
              <a:off x="3491880" y="284455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184" name="Elipse 183"/>
            <p:cNvSpPr/>
            <p:nvPr/>
          </p:nvSpPr>
          <p:spPr>
            <a:xfrm>
              <a:off x="3491880" y="299695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185" name="Elipse 184"/>
            <p:cNvSpPr/>
            <p:nvPr/>
          </p:nvSpPr>
          <p:spPr>
            <a:xfrm>
              <a:off x="3491880" y="314096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186" name="Elipse 185"/>
            <p:cNvSpPr/>
            <p:nvPr/>
          </p:nvSpPr>
          <p:spPr>
            <a:xfrm>
              <a:off x="3491880" y="3284984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196" name="Agrupar 195"/>
          <p:cNvGrpSpPr/>
          <p:nvPr/>
        </p:nvGrpSpPr>
        <p:grpSpPr>
          <a:xfrm>
            <a:off x="1000100" y="1250145"/>
            <a:ext cx="357190" cy="357190"/>
            <a:chOff x="285720" y="1500174"/>
            <a:chExt cx="428628" cy="428628"/>
          </a:xfrm>
        </p:grpSpPr>
        <p:grpSp>
          <p:nvGrpSpPr>
            <p:cNvPr id="105" name="214 Grupo"/>
            <p:cNvGrpSpPr/>
            <p:nvPr/>
          </p:nvGrpSpPr>
          <p:grpSpPr>
            <a:xfrm>
              <a:off x="285720" y="1500174"/>
              <a:ext cx="428628" cy="428628"/>
              <a:chOff x="500034" y="1643050"/>
              <a:chExt cx="428628" cy="428628"/>
            </a:xfrm>
          </p:grpSpPr>
          <p:sp>
            <p:nvSpPr>
              <p:cNvPr id="106" name="215 Rectángulo"/>
              <p:cNvSpPr/>
              <p:nvPr/>
            </p:nvSpPr>
            <p:spPr>
              <a:xfrm>
                <a:off x="500034" y="1643050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107" name="216 Conector recto"/>
              <p:cNvCxnSpPr>
                <a:stCxn id="106" idx="1"/>
                <a:endCxn id="106" idx="3"/>
              </p:cNvCxnSpPr>
              <p:nvPr/>
            </p:nvCxnSpPr>
            <p:spPr>
              <a:xfrm rot="10800000" flipH="1">
                <a:off x="500034" y="185736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217 Conector recto"/>
              <p:cNvCxnSpPr>
                <a:stCxn id="106" idx="0"/>
                <a:endCxn id="106" idx="2"/>
              </p:cNvCxnSpPr>
              <p:nvPr/>
            </p:nvCxnSpPr>
            <p:spPr>
              <a:xfrm rot="16200000" flipH="1">
                <a:off x="500034" y="185736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218 Forma libre"/>
              <p:cNvSpPr/>
              <p:nvPr/>
            </p:nvSpPr>
            <p:spPr>
              <a:xfrm>
                <a:off x="500063" y="1714500"/>
                <a:ext cx="426243" cy="285750"/>
              </a:xfrm>
              <a:custGeom>
                <a:avLst/>
                <a:gdLst>
                  <a:gd name="connsiteX0" fmla="*/ 426243 w 426243"/>
                  <a:gd name="connsiteY0" fmla="*/ 0 h 285750"/>
                  <a:gd name="connsiteX1" fmla="*/ 238125 w 426243"/>
                  <a:gd name="connsiteY1" fmla="*/ 0 h 285750"/>
                  <a:gd name="connsiteX2" fmla="*/ 240506 w 426243"/>
                  <a:gd name="connsiteY2" fmla="*/ 142875 h 285750"/>
                  <a:gd name="connsiteX3" fmla="*/ 188118 w 426243"/>
                  <a:gd name="connsiteY3" fmla="*/ 142875 h 285750"/>
                  <a:gd name="connsiteX4" fmla="*/ 188118 w 426243"/>
                  <a:gd name="connsiteY4" fmla="*/ 285750 h 285750"/>
                  <a:gd name="connsiteX5" fmla="*/ 0 w 426243"/>
                  <a:gd name="connsiteY5" fmla="*/ 2857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6243" h="285750">
                    <a:moveTo>
                      <a:pt x="426243" y="0"/>
                    </a:moveTo>
                    <a:lnTo>
                      <a:pt x="238125" y="0"/>
                    </a:lnTo>
                    <a:cubicBezTo>
                      <a:pt x="238919" y="47625"/>
                      <a:pt x="239712" y="95250"/>
                      <a:pt x="240506" y="142875"/>
                    </a:cubicBezTo>
                    <a:lnTo>
                      <a:pt x="188118" y="142875"/>
                    </a:lnTo>
                    <a:lnTo>
                      <a:pt x="188118" y="285750"/>
                    </a:lnTo>
                    <a:lnTo>
                      <a:pt x="0" y="285750"/>
                    </a:lnTo>
                  </a:path>
                </a:pathLst>
              </a:cu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pic>
          <p:nvPicPr>
            <p:cNvPr id="169" name="Imagen 168"/>
            <p:cNvPicPr>
              <a:picLocks noChangeAspect="1"/>
            </p:cNvPicPr>
            <p:nvPr/>
          </p:nvPicPr>
          <p:blipFill rotWithShape="1">
            <a:blip r:embed="rId13"/>
            <a:srcRect l="24076" t="36044" r="24004" b="22607"/>
            <a:stretch/>
          </p:blipFill>
          <p:spPr>
            <a:xfrm>
              <a:off x="294788" y="1513953"/>
              <a:ext cx="184626" cy="120781"/>
            </a:xfrm>
            <a:prstGeom prst="rect">
              <a:avLst/>
            </a:prstGeom>
          </p:spPr>
        </p:pic>
        <p:pic>
          <p:nvPicPr>
            <p:cNvPr id="195" name="Imagen 194"/>
            <p:cNvPicPr>
              <a:picLocks noChangeAspect="1"/>
            </p:cNvPicPr>
            <p:nvPr/>
          </p:nvPicPr>
          <p:blipFill rotWithShape="1">
            <a:blip r:embed="rId14"/>
            <a:srcRect l="24216" t="25738" r="28054" b="18827"/>
            <a:stretch/>
          </p:blipFill>
          <p:spPr>
            <a:xfrm>
              <a:off x="547440" y="1757040"/>
              <a:ext cx="157601" cy="161925"/>
            </a:xfrm>
            <a:prstGeom prst="rect">
              <a:avLst/>
            </a:prstGeom>
          </p:spPr>
        </p:pic>
      </p:grpSp>
      <p:grpSp>
        <p:nvGrpSpPr>
          <p:cNvPr id="191" name="Agrupar 190"/>
          <p:cNvGrpSpPr/>
          <p:nvPr/>
        </p:nvGrpSpPr>
        <p:grpSpPr>
          <a:xfrm>
            <a:off x="3191847" y="2737487"/>
            <a:ext cx="60007" cy="307020"/>
            <a:chOff x="2915816" y="3284984"/>
            <a:chExt cx="72008" cy="368424"/>
          </a:xfrm>
        </p:grpSpPr>
        <p:sp>
          <p:nvSpPr>
            <p:cNvPr id="197" name="Elipse 196"/>
            <p:cNvSpPr/>
            <p:nvPr/>
          </p:nvSpPr>
          <p:spPr>
            <a:xfrm>
              <a:off x="2915816" y="3284984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198" name="Elipse 197"/>
            <p:cNvSpPr/>
            <p:nvPr/>
          </p:nvSpPr>
          <p:spPr>
            <a:xfrm>
              <a:off x="2915816" y="3437384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199" name="Elipse 198"/>
            <p:cNvSpPr/>
            <p:nvPr/>
          </p:nvSpPr>
          <p:spPr>
            <a:xfrm>
              <a:off x="2915816" y="3581400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145" name="CuadroTexto 144"/>
          <p:cNvSpPr txBox="1"/>
          <p:nvPr/>
        </p:nvSpPr>
        <p:spPr>
          <a:xfrm>
            <a:off x="1451653" y="2377447"/>
            <a:ext cx="333746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333" b="1" i="1" dirty="0">
                <a:latin typeface="Times New Roman"/>
                <a:cs typeface="Times New Roman"/>
              </a:rPr>
              <a:t>g</a:t>
            </a:r>
          </a:p>
        </p:txBody>
      </p:sp>
      <p:grpSp>
        <p:nvGrpSpPr>
          <p:cNvPr id="153" name="Agrupar 152"/>
          <p:cNvGrpSpPr/>
          <p:nvPr/>
        </p:nvGrpSpPr>
        <p:grpSpPr>
          <a:xfrm>
            <a:off x="2291747" y="2020257"/>
            <a:ext cx="357190" cy="357190"/>
            <a:chOff x="1835696" y="2424308"/>
            <a:chExt cx="428628" cy="428628"/>
          </a:xfrm>
        </p:grpSpPr>
        <p:sp>
          <p:nvSpPr>
            <p:cNvPr id="201" name="221 Rectángulo"/>
            <p:cNvSpPr/>
            <p:nvPr/>
          </p:nvSpPr>
          <p:spPr>
            <a:xfrm>
              <a:off x="1835696" y="242430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152" name="Imagen 151"/>
            <p:cNvPicPr>
              <a:picLocks noChangeAspect="1"/>
            </p:cNvPicPr>
            <p:nvPr/>
          </p:nvPicPr>
          <p:blipFill rotWithShape="1">
            <a:blip r:embed="rId16"/>
            <a:srcRect t="34903" r="36471"/>
            <a:stretch/>
          </p:blipFill>
          <p:spPr>
            <a:xfrm>
              <a:off x="1892680" y="2465009"/>
              <a:ext cx="314660" cy="347227"/>
            </a:xfrm>
            <a:prstGeom prst="rect">
              <a:avLst/>
            </a:prstGeom>
          </p:spPr>
        </p:pic>
      </p:grpSp>
      <p:cxnSp>
        <p:nvCxnSpPr>
          <p:cNvPr id="209" name="Conector recto 208"/>
          <p:cNvCxnSpPr/>
          <p:nvPr/>
        </p:nvCxnSpPr>
        <p:spPr>
          <a:xfrm>
            <a:off x="1784779" y="4560310"/>
            <a:ext cx="1" cy="180020"/>
          </a:xfrm>
          <a:prstGeom prst="line">
            <a:avLst/>
          </a:prstGeom>
          <a:ln w="127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Conector recto 213"/>
          <p:cNvCxnSpPr/>
          <p:nvPr/>
        </p:nvCxnSpPr>
        <p:spPr>
          <a:xfrm>
            <a:off x="1867751" y="4524116"/>
            <a:ext cx="0" cy="219708"/>
          </a:xfrm>
          <a:prstGeom prst="line">
            <a:avLst/>
          </a:prstGeom>
          <a:ln w="127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4" name="Agrupar 233"/>
          <p:cNvGrpSpPr/>
          <p:nvPr/>
        </p:nvGrpSpPr>
        <p:grpSpPr>
          <a:xfrm>
            <a:off x="1127100" y="4420523"/>
            <a:ext cx="357190" cy="357190"/>
            <a:chOff x="438120" y="5304628"/>
            <a:chExt cx="428628" cy="428628"/>
          </a:xfrm>
        </p:grpSpPr>
        <p:sp>
          <p:nvSpPr>
            <p:cNvPr id="202" name="134 Rectángulo"/>
            <p:cNvSpPr/>
            <p:nvPr/>
          </p:nvSpPr>
          <p:spPr>
            <a:xfrm>
              <a:off x="438120" y="530462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cxnSp>
          <p:nvCxnSpPr>
            <p:cNvPr id="154" name="Conector recto 153"/>
            <p:cNvCxnSpPr/>
            <p:nvPr/>
          </p:nvCxnSpPr>
          <p:spPr>
            <a:xfrm>
              <a:off x="489068" y="5331776"/>
              <a:ext cx="0" cy="35662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ector recto 203"/>
            <p:cNvCxnSpPr/>
            <p:nvPr/>
          </p:nvCxnSpPr>
          <p:spPr>
            <a:xfrm flipH="1">
              <a:off x="485893" y="5688396"/>
              <a:ext cx="343425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ector recto 204"/>
            <p:cNvCxnSpPr/>
            <p:nvPr/>
          </p:nvCxnSpPr>
          <p:spPr>
            <a:xfrm>
              <a:off x="529829" y="5502374"/>
              <a:ext cx="0" cy="182847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ector recto 205"/>
            <p:cNvCxnSpPr/>
            <p:nvPr/>
          </p:nvCxnSpPr>
          <p:spPr>
            <a:xfrm>
              <a:off x="570285" y="5406191"/>
              <a:ext cx="0" cy="281682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ector recto 206"/>
            <p:cNvCxnSpPr/>
            <p:nvPr/>
          </p:nvCxnSpPr>
          <p:spPr>
            <a:xfrm>
              <a:off x="696489" y="5458556"/>
              <a:ext cx="0" cy="22984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ector recto 209"/>
            <p:cNvCxnSpPr/>
            <p:nvPr/>
          </p:nvCxnSpPr>
          <p:spPr>
            <a:xfrm>
              <a:off x="610914" y="5576254"/>
              <a:ext cx="0" cy="10795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ector recto 210"/>
            <p:cNvCxnSpPr/>
            <p:nvPr/>
          </p:nvCxnSpPr>
          <p:spPr>
            <a:xfrm>
              <a:off x="813568" y="5470214"/>
              <a:ext cx="1" cy="216024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ector recto 211"/>
            <p:cNvCxnSpPr/>
            <p:nvPr/>
          </p:nvCxnSpPr>
          <p:spPr>
            <a:xfrm>
              <a:off x="774626" y="5609530"/>
              <a:ext cx="0" cy="74674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ector recto 212"/>
            <p:cNvCxnSpPr/>
            <p:nvPr/>
          </p:nvCxnSpPr>
          <p:spPr>
            <a:xfrm>
              <a:off x="741657" y="5422080"/>
              <a:ext cx="0" cy="263649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ector recto 214"/>
            <p:cNvCxnSpPr/>
            <p:nvPr/>
          </p:nvCxnSpPr>
          <p:spPr>
            <a:xfrm>
              <a:off x="653801" y="5550730"/>
              <a:ext cx="0" cy="144016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4846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1000100" y="1964525"/>
            <a:ext cx="2381267" cy="1607355"/>
            <a:chOff x="1000100" y="4286256"/>
            <a:chExt cx="2857520" cy="1928826"/>
          </a:xfrm>
        </p:grpSpPr>
        <p:sp>
          <p:nvSpPr>
            <p:cNvPr id="3" name="2 Elipse"/>
            <p:cNvSpPr/>
            <p:nvPr/>
          </p:nvSpPr>
          <p:spPr>
            <a:xfrm>
              <a:off x="1500166" y="4714884"/>
              <a:ext cx="285752" cy="28575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4" name="3 Elipse"/>
            <p:cNvSpPr/>
            <p:nvPr/>
          </p:nvSpPr>
          <p:spPr>
            <a:xfrm>
              <a:off x="1500166" y="5429264"/>
              <a:ext cx="285752" cy="28575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5" name="4 Elipse"/>
            <p:cNvSpPr/>
            <p:nvPr/>
          </p:nvSpPr>
          <p:spPr>
            <a:xfrm>
              <a:off x="2285984" y="5072074"/>
              <a:ext cx="285752" cy="28575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6" name="5 Elipse"/>
            <p:cNvSpPr/>
            <p:nvPr/>
          </p:nvSpPr>
          <p:spPr>
            <a:xfrm>
              <a:off x="2285984" y="4286256"/>
              <a:ext cx="285752" cy="28575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7" name="6 Elipse"/>
            <p:cNvSpPr/>
            <p:nvPr/>
          </p:nvSpPr>
          <p:spPr>
            <a:xfrm>
              <a:off x="2285984" y="5929330"/>
              <a:ext cx="285752" cy="28575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cxnSp>
          <p:nvCxnSpPr>
            <p:cNvPr id="8" name="7 Conector recto"/>
            <p:cNvCxnSpPr>
              <a:stCxn id="3" idx="6"/>
              <a:endCxn id="6" idx="2"/>
            </p:cNvCxnSpPr>
            <p:nvPr/>
          </p:nvCxnSpPr>
          <p:spPr>
            <a:xfrm flipV="1">
              <a:off x="1785918" y="4429132"/>
              <a:ext cx="500066" cy="428628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8 Conector recto"/>
            <p:cNvCxnSpPr>
              <a:stCxn id="3" idx="6"/>
              <a:endCxn id="7" idx="1"/>
            </p:cNvCxnSpPr>
            <p:nvPr/>
          </p:nvCxnSpPr>
          <p:spPr>
            <a:xfrm>
              <a:off x="1785918" y="4857760"/>
              <a:ext cx="541913" cy="111341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9 Conector recto"/>
            <p:cNvCxnSpPr>
              <a:stCxn id="4" idx="6"/>
              <a:endCxn id="6" idx="3"/>
            </p:cNvCxnSpPr>
            <p:nvPr/>
          </p:nvCxnSpPr>
          <p:spPr>
            <a:xfrm flipV="1">
              <a:off x="1785918" y="4530161"/>
              <a:ext cx="541913" cy="104197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10 Conector recto"/>
            <p:cNvCxnSpPr>
              <a:stCxn id="4" idx="6"/>
              <a:endCxn id="5" idx="3"/>
            </p:cNvCxnSpPr>
            <p:nvPr/>
          </p:nvCxnSpPr>
          <p:spPr>
            <a:xfrm flipV="1">
              <a:off x="1785918" y="5315979"/>
              <a:ext cx="541913" cy="256161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11 Conector recto"/>
            <p:cNvCxnSpPr>
              <a:stCxn id="4" idx="6"/>
              <a:endCxn id="7" idx="2"/>
            </p:cNvCxnSpPr>
            <p:nvPr/>
          </p:nvCxnSpPr>
          <p:spPr>
            <a:xfrm>
              <a:off x="1785918" y="5572140"/>
              <a:ext cx="500066" cy="500066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12 Elipse"/>
            <p:cNvSpPr/>
            <p:nvPr/>
          </p:nvSpPr>
          <p:spPr>
            <a:xfrm>
              <a:off x="3000364" y="5072074"/>
              <a:ext cx="285752" cy="28575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cxnSp>
          <p:nvCxnSpPr>
            <p:cNvPr id="14" name="13 Conector recto"/>
            <p:cNvCxnSpPr>
              <a:stCxn id="6" idx="6"/>
              <a:endCxn id="13" idx="1"/>
            </p:cNvCxnSpPr>
            <p:nvPr/>
          </p:nvCxnSpPr>
          <p:spPr>
            <a:xfrm>
              <a:off x="2571736" y="4429132"/>
              <a:ext cx="470475" cy="68478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14 Conector recto"/>
            <p:cNvCxnSpPr>
              <a:stCxn id="5" idx="6"/>
              <a:endCxn id="13" idx="2"/>
            </p:cNvCxnSpPr>
            <p:nvPr/>
          </p:nvCxnSpPr>
          <p:spPr>
            <a:xfrm>
              <a:off x="2571736" y="5214950"/>
              <a:ext cx="428628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15 Conector recto"/>
            <p:cNvCxnSpPr>
              <a:stCxn id="7" idx="6"/>
              <a:endCxn id="13" idx="3"/>
            </p:cNvCxnSpPr>
            <p:nvPr/>
          </p:nvCxnSpPr>
          <p:spPr>
            <a:xfrm flipV="1">
              <a:off x="2571736" y="5315979"/>
              <a:ext cx="470475" cy="75622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16 Conector recto de flecha"/>
            <p:cNvCxnSpPr>
              <a:stCxn id="3" idx="6"/>
              <a:endCxn id="5" idx="1"/>
            </p:cNvCxnSpPr>
            <p:nvPr/>
          </p:nvCxnSpPr>
          <p:spPr>
            <a:xfrm>
              <a:off x="1785918" y="4857760"/>
              <a:ext cx="541913" cy="2561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17 Conector recto de flecha"/>
            <p:cNvCxnSpPr/>
            <p:nvPr/>
          </p:nvCxnSpPr>
          <p:spPr>
            <a:xfrm>
              <a:off x="1000100" y="4857760"/>
              <a:ext cx="428628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18 Conector recto de flecha"/>
            <p:cNvCxnSpPr/>
            <p:nvPr/>
          </p:nvCxnSpPr>
          <p:spPr>
            <a:xfrm>
              <a:off x="1000100" y="5572140"/>
              <a:ext cx="428628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19 Conector recto de flecha"/>
            <p:cNvCxnSpPr/>
            <p:nvPr/>
          </p:nvCxnSpPr>
          <p:spPr>
            <a:xfrm>
              <a:off x="3428992" y="5214950"/>
              <a:ext cx="428628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20 Grupo"/>
          <p:cNvGrpSpPr/>
          <p:nvPr/>
        </p:nvGrpSpPr>
        <p:grpSpPr>
          <a:xfrm>
            <a:off x="5226848" y="535765"/>
            <a:ext cx="2381267" cy="1845482"/>
            <a:chOff x="5072066" y="785794"/>
            <a:chExt cx="2857520" cy="2214578"/>
          </a:xfrm>
        </p:grpSpPr>
        <p:sp>
          <p:nvSpPr>
            <p:cNvPr id="22" name="21 Elipse"/>
            <p:cNvSpPr/>
            <p:nvPr/>
          </p:nvSpPr>
          <p:spPr>
            <a:xfrm>
              <a:off x="5572132" y="1500174"/>
              <a:ext cx="285752" cy="28575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23" name="22 Elipse"/>
            <p:cNvSpPr/>
            <p:nvPr/>
          </p:nvSpPr>
          <p:spPr>
            <a:xfrm>
              <a:off x="5572132" y="2214554"/>
              <a:ext cx="285752" cy="28575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24" name="23 Elipse"/>
            <p:cNvSpPr/>
            <p:nvPr/>
          </p:nvSpPr>
          <p:spPr>
            <a:xfrm>
              <a:off x="6357950" y="1857364"/>
              <a:ext cx="285752" cy="28575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25" name="24 Elipse"/>
            <p:cNvSpPr/>
            <p:nvPr/>
          </p:nvSpPr>
          <p:spPr>
            <a:xfrm>
              <a:off x="6357950" y="1071546"/>
              <a:ext cx="285752" cy="28575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26" name="25 Elipse"/>
            <p:cNvSpPr/>
            <p:nvPr/>
          </p:nvSpPr>
          <p:spPr>
            <a:xfrm>
              <a:off x="6357950" y="2714620"/>
              <a:ext cx="285752" cy="28575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cxnSp>
          <p:nvCxnSpPr>
            <p:cNvPr id="27" name="26 Conector recto"/>
            <p:cNvCxnSpPr>
              <a:stCxn id="22" idx="6"/>
              <a:endCxn id="25" idx="2"/>
            </p:cNvCxnSpPr>
            <p:nvPr/>
          </p:nvCxnSpPr>
          <p:spPr>
            <a:xfrm flipV="1">
              <a:off x="5857884" y="1214422"/>
              <a:ext cx="500066" cy="428628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27 Conector recto"/>
            <p:cNvCxnSpPr>
              <a:stCxn id="22" idx="6"/>
              <a:endCxn id="26" idx="1"/>
            </p:cNvCxnSpPr>
            <p:nvPr/>
          </p:nvCxnSpPr>
          <p:spPr>
            <a:xfrm>
              <a:off x="5857884" y="1643050"/>
              <a:ext cx="541913" cy="111341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28 Conector recto"/>
            <p:cNvCxnSpPr>
              <a:stCxn id="23" idx="6"/>
              <a:endCxn id="25" idx="3"/>
            </p:cNvCxnSpPr>
            <p:nvPr/>
          </p:nvCxnSpPr>
          <p:spPr>
            <a:xfrm flipV="1">
              <a:off x="5857884" y="1315451"/>
              <a:ext cx="541913" cy="104197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29 Conector recto"/>
            <p:cNvCxnSpPr>
              <a:stCxn id="23" idx="6"/>
              <a:endCxn id="24" idx="3"/>
            </p:cNvCxnSpPr>
            <p:nvPr/>
          </p:nvCxnSpPr>
          <p:spPr>
            <a:xfrm flipV="1">
              <a:off x="5857884" y="2101269"/>
              <a:ext cx="541913" cy="256161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30 Conector recto"/>
            <p:cNvCxnSpPr>
              <a:stCxn id="23" idx="6"/>
              <a:endCxn id="26" idx="2"/>
            </p:cNvCxnSpPr>
            <p:nvPr/>
          </p:nvCxnSpPr>
          <p:spPr>
            <a:xfrm>
              <a:off x="5857884" y="2357430"/>
              <a:ext cx="500066" cy="500066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31 Elipse"/>
            <p:cNvSpPr/>
            <p:nvPr/>
          </p:nvSpPr>
          <p:spPr>
            <a:xfrm>
              <a:off x="7072330" y="1857364"/>
              <a:ext cx="285752" cy="28575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cxnSp>
          <p:nvCxnSpPr>
            <p:cNvPr id="33" name="32 Conector recto"/>
            <p:cNvCxnSpPr>
              <a:stCxn id="25" idx="6"/>
              <a:endCxn id="32" idx="1"/>
            </p:cNvCxnSpPr>
            <p:nvPr/>
          </p:nvCxnSpPr>
          <p:spPr>
            <a:xfrm>
              <a:off x="6643702" y="1214422"/>
              <a:ext cx="470475" cy="68478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33 Conector recto"/>
            <p:cNvCxnSpPr>
              <a:stCxn id="24" idx="6"/>
              <a:endCxn id="32" idx="2"/>
            </p:cNvCxnSpPr>
            <p:nvPr/>
          </p:nvCxnSpPr>
          <p:spPr>
            <a:xfrm>
              <a:off x="6643702" y="2000240"/>
              <a:ext cx="428628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34 Conector recto"/>
            <p:cNvCxnSpPr>
              <a:stCxn id="26" idx="6"/>
              <a:endCxn id="32" idx="3"/>
            </p:cNvCxnSpPr>
            <p:nvPr/>
          </p:nvCxnSpPr>
          <p:spPr>
            <a:xfrm flipV="1">
              <a:off x="6643702" y="2101269"/>
              <a:ext cx="470475" cy="75622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35 Conector recto de flecha"/>
            <p:cNvCxnSpPr>
              <a:stCxn id="22" idx="6"/>
              <a:endCxn id="24" idx="1"/>
            </p:cNvCxnSpPr>
            <p:nvPr/>
          </p:nvCxnSpPr>
          <p:spPr>
            <a:xfrm>
              <a:off x="5857884" y="1643050"/>
              <a:ext cx="541913" cy="2561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36 Conector recto de flecha"/>
            <p:cNvCxnSpPr/>
            <p:nvPr/>
          </p:nvCxnSpPr>
          <p:spPr>
            <a:xfrm>
              <a:off x="5072066" y="1643050"/>
              <a:ext cx="428628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37 Conector recto de flecha"/>
            <p:cNvCxnSpPr/>
            <p:nvPr/>
          </p:nvCxnSpPr>
          <p:spPr>
            <a:xfrm>
              <a:off x="5072066" y="2357430"/>
              <a:ext cx="428628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38 Conector recto de flecha"/>
            <p:cNvCxnSpPr/>
            <p:nvPr/>
          </p:nvCxnSpPr>
          <p:spPr>
            <a:xfrm>
              <a:off x="7500958" y="2000240"/>
              <a:ext cx="428628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39 Conector recto"/>
            <p:cNvCxnSpPr/>
            <p:nvPr/>
          </p:nvCxnSpPr>
          <p:spPr>
            <a:xfrm rot="5400000" flipH="1" flipV="1">
              <a:off x="4751389" y="1392223"/>
              <a:ext cx="121444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40 Conector recto"/>
            <p:cNvCxnSpPr/>
            <p:nvPr/>
          </p:nvCxnSpPr>
          <p:spPr>
            <a:xfrm rot="10800000">
              <a:off x="5357818" y="785794"/>
              <a:ext cx="1143008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41 Conector recto de flecha"/>
            <p:cNvCxnSpPr>
              <a:endCxn id="22" idx="1"/>
            </p:cNvCxnSpPr>
            <p:nvPr/>
          </p:nvCxnSpPr>
          <p:spPr>
            <a:xfrm rot="16200000" flipH="1">
              <a:off x="5357818" y="1285859"/>
              <a:ext cx="256161" cy="2561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42 Conector recto de flecha"/>
            <p:cNvCxnSpPr>
              <a:stCxn id="25" idx="0"/>
            </p:cNvCxnSpPr>
            <p:nvPr/>
          </p:nvCxnSpPr>
          <p:spPr>
            <a:xfrm rot="5400000" flipH="1" flipV="1">
              <a:off x="6358744" y="927876"/>
              <a:ext cx="285752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43 Conector recto de flecha"/>
            <p:cNvCxnSpPr>
              <a:endCxn id="23" idx="1"/>
            </p:cNvCxnSpPr>
            <p:nvPr/>
          </p:nvCxnSpPr>
          <p:spPr>
            <a:xfrm rot="16200000" flipH="1">
              <a:off x="5357818" y="2000239"/>
              <a:ext cx="256161" cy="2561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44 Grupo"/>
          <p:cNvGrpSpPr/>
          <p:nvPr/>
        </p:nvGrpSpPr>
        <p:grpSpPr>
          <a:xfrm>
            <a:off x="5286380" y="2857500"/>
            <a:ext cx="2381267" cy="1845482"/>
            <a:chOff x="6072198" y="3429000"/>
            <a:chExt cx="2857520" cy="2214578"/>
          </a:xfrm>
        </p:grpSpPr>
        <p:sp>
          <p:nvSpPr>
            <p:cNvPr id="46" name="45 Elipse"/>
            <p:cNvSpPr/>
            <p:nvPr/>
          </p:nvSpPr>
          <p:spPr>
            <a:xfrm>
              <a:off x="6572264" y="4143380"/>
              <a:ext cx="285752" cy="28575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47" name="46 Elipse"/>
            <p:cNvSpPr/>
            <p:nvPr/>
          </p:nvSpPr>
          <p:spPr>
            <a:xfrm>
              <a:off x="6572264" y="4857760"/>
              <a:ext cx="285752" cy="28575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48" name="47 Elipse"/>
            <p:cNvSpPr/>
            <p:nvPr/>
          </p:nvSpPr>
          <p:spPr>
            <a:xfrm>
              <a:off x="7358082" y="4500570"/>
              <a:ext cx="285752" cy="28575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49" name="48 Elipse"/>
            <p:cNvSpPr/>
            <p:nvPr/>
          </p:nvSpPr>
          <p:spPr>
            <a:xfrm>
              <a:off x="7358082" y="3714752"/>
              <a:ext cx="285752" cy="28575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50" name="49 Elipse"/>
            <p:cNvSpPr/>
            <p:nvPr/>
          </p:nvSpPr>
          <p:spPr>
            <a:xfrm>
              <a:off x="7358082" y="5357826"/>
              <a:ext cx="285752" cy="28575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cxnSp>
          <p:nvCxnSpPr>
            <p:cNvPr id="51" name="50 Conector recto"/>
            <p:cNvCxnSpPr>
              <a:stCxn id="46" idx="6"/>
              <a:endCxn id="49" idx="2"/>
            </p:cNvCxnSpPr>
            <p:nvPr/>
          </p:nvCxnSpPr>
          <p:spPr>
            <a:xfrm flipV="1">
              <a:off x="6858016" y="3857628"/>
              <a:ext cx="500066" cy="428628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51 Conector recto"/>
            <p:cNvCxnSpPr>
              <a:stCxn id="46" idx="6"/>
              <a:endCxn id="50" idx="1"/>
            </p:cNvCxnSpPr>
            <p:nvPr/>
          </p:nvCxnSpPr>
          <p:spPr>
            <a:xfrm>
              <a:off x="6858016" y="4286256"/>
              <a:ext cx="541913" cy="111341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52 Conector recto"/>
            <p:cNvCxnSpPr>
              <a:stCxn id="47" idx="6"/>
              <a:endCxn id="49" idx="3"/>
            </p:cNvCxnSpPr>
            <p:nvPr/>
          </p:nvCxnSpPr>
          <p:spPr>
            <a:xfrm flipV="1">
              <a:off x="6858016" y="3958657"/>
              <a:ext cx="541913" cy="104197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53 Conector recto"/>
            <p:cNvCxnSpPr>
              <a:stCxn id="47" idx="6"/>
              <a:endCxn id="48" idx="3"/>
            </p:cNvCxnSpPr>
            <p:nvPr/>
          </p:nvCxnSpPr>
          <p:spPr>
            <a:xfrm flipV="1">
              <a:off x="6858016" y="4744475"/>
              <a:ext cx="541913" cy="256161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54 Conector recto"/>
            <p:cNvCxnSpPr>
              <a:stCxn id="47" idx="6"/>
              <a:endCxn id="50" idx="2"/>
            </p:cNvCxnSpPr>
            <p:nvPr/>
          </p:nvCxnSpPr>
          <p:spPr>
            <a:xfrm>
              <a:off x="6858016" y="5000636"/>
              <a:ext cx="500066" cy="500066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55 Elipse"/>
            <p:cNvSpPr/>
            <p:nvPr/>
          </p:nvSpPr>
          <p:spPr>
            <a:xfrm>
              <a:off x="8072462" y="4500570"/>
              <a:ext cx="285752" cy="28575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cxnSp>
          <p:nvCxnSpPr>
            <p:cNvPr id="57" name="56 Conector recto"/>
            <p:cNvCxnSpPr>
              <a:stCxn id="49" idx="6"/>
              <a:endCxn id="56" idx="1"/>
            </p:cNvCxnSpPr>
            <p:nvPr/>
          </p:nvCxnSpPr>
          <p:spPr>
            <a:xfrm>
              <a:off x="7643834" y="3857628"/>
              <a:ext cx="470475" cy="68478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57 Conector recto"/>
            <p:cNvCxnSpPr>
              <a:stCxn id="48" idx="6"/>
              <a:endCxn id="56" idx="2"/>
            </p:cNvCxnSpPr>
            <p:nvPr/>
          </p:nvCxnSpPr>
          <p:spPr>
            <a:xfrm>
              <a:off x="7643834" y="4643446"/>
              <a:ext cx="428628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58 Conector recto"/>
            <p:cNvCxnSpPr>
              <a:stCxn id="50" idx="6"/>
              <a:endCxn id="56" idx="3"/>
            </p:cNvCxnSpPr>
            <p:nvPr/>
          </p:nvCxnSpPr>
          <p:spPr>
            <a:xfrm flipV="1">
              <a:off x="7643834" y="4744475"/>
              <a:ext cx="470475" cy="75622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59 Conector recto de flecha"/>
            <p:cNvCxnSpPr>
              <a:stCxn id="46" idx="6"/>
              <a:endCxn id="48" idx="1"/>
            </p:cNvCxnSpPr>
            <p:nvPr/>
          </p:nvCxnSpPr>
          <p:spPr>
            <a:xfrm>
              <a:off x="6858016" y="4286256"/>
              <a:ext cx="541913" cy="2561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60 Conector recto de flecha"/>
            <p:cNvCxnSpPr/>
            <p:nvPr/>
          </p:nvCxnSpPr>
          <p:spPr>
            <a:xfrm>
              <a:off x="6072198" y="4286256"/>
              <a:ext cx="428628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61 Conector recto de flecha"/>
            <p:cNvCxnSpPr/>
            <p:nvPr/>
          </p:nvCxnSpPr>
          <p:spPr>
            <a:xfrm>
              <a:off x="6072198" y="5000636"/>
              <a:ext cx="428628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62 Conector recto de flecha"/>
            <p:cNvCxnSpPr/>
            <p:nvPr/>
          </p:nvCxnSpPr>
          <p:spPr>
            <a:xfrm>
              <a:off x="8501090" y="4643446"/>
              <a:ext cx="428628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63 Conector recto"/>
            <p:cNvCxnSpPr/>
            <p:nvPr/>
          </p:nvCxnSpPr>
          <p:spPr>
            <a:xfrm rot="5400000" flipH="1" flipV="1">
              <a:off x="5751521" y="4035429"/>
              <a:ext cx="121444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64 Conector recto"/>
            <p:cNvCxnSpPr/>
            <p:nvPr/>
          </p:nvCxnSpPr>
          <p:spPr>
            <a:xfrm rot="10800000">
              <a:off x="6357950" y="3429000"/>
              <a:ext cx="1857388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65 Conector recto de flecha"/>
            <p:cNvCxnSpPr>
              <a:endCxn id="46" idx="1"/>
            </p:cNvCxnSpPr>
            <p:nvPr/>
          </p:nvCxnSpPr>
          <p:spPr>
            <a:xfrm rot="16200000" flipH="1">
              <a:off x="6357950" y="3929065"/>
              <a:ext cx="256161" cy="2561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66 Conector recto de flecha"/>
            <p:cNvCxnSpPr>
              <a:stCxn id="56" idx="0"/>
            </p:cNvCxnSpPr>
            <p:nvPr/>
          </p:nvCxnSpPr>
          <p:spPr>
            <a:xfrm rot="5400000" flipH="1" flipV="1">
              <a:off x="7679553" y="3964785"/>
              <a:ext cx="107157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67 Conector recto de flecha"/>
            <p:cNvCxnSpPr>
              <a:endCxn id="47" idx="1"/>
            </p:cNvCxnSpPr>
            <p:nvPr/>
          </p:nvCxnSpPr>
          <p:spPr>
            <a:xfrm rot="16200000" flipH="1">
              <a:off x="6357950" y="4643445"/>
              <a:ext cx="256161" cy="2561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68 Grupo"/>
          <p:cNvGrpSpPr/>
          <p:nvPr/>
        </p:nvGrpSpPr>
        <p:grpSpPr>
          <a:xfrm>
            <a:off x="940569" y="119043"/>
            <a:ext cx="2441461" cy="1548485"/>
            <a:chOff x="928662" y="642918"/>
            <a:chExt cx="2929753" cy="1858182"/>
          </a:xfrm>
        </p:grpSpPr>
        <p:cxnSp>
          <p:nvCxnSpPr>
            <p:cNvPr id="70" name="69 Conector recto de flecha"/>
            <p:cNvCxnSpPr/>
            <p:nvPr/>
          </p:nvCxnSpPr>
          <p:spPr>
            <a:xfrm rot="5400000" flipH="1" flipV="1">
              <a:off x="3108315" y="892951"/>
              <a:ext cx="785818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70 Elipse"/>
            <p:cNvSpPr/>
            <p:nvPr/>
          </p:nvSpPr>
          <p:spPr>
            <a:xfrm>
              <a:off x="1786712" y="1428736"/>
              <a:ext cx="285752" cy="28575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72" name="71 Elipse"/>
            <p:cNvSpPr/>
            <p:nvPr/>
          </p:nvSpPr>
          <p:spPr>
            <a:xfrm>
              <a:off x="2501092" y="1428736"/>
              <a:ext cx="285752" cy="28575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73" name="72 Elipse"/>
            <p:cNvSpPr/>
            <p:nvPr/>
          </p:nvSpPr>
          <p:spPr>
            <a:xfrm>
              <a:off x="3215472" y="1428736"/>
              <a:ext cx="285752" cy="28575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cxnSp>
          <p:nvCxnSpPr>
            <p:cNvPr id="74" name="73 Conector recto de flecha"/>
            <p:cNvCxnSpPr>
              <a:stCxn id="71" idx="0"/>
            </p:cNvCxnSpPr>
            <p:nvPr/>
          </p:nvCxnSpPr>
          <p:spPr>
            <a:xfrm rot="5400000" flipH="1" flipV="1">
              <a:off x="1679555" y="892951"/>
              <a:ext cx="785818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74 Conector recto de flecha"/>
            <p:cNvCxnSpPr/>
            <p:nvPr/>
          </p:nvCxnSpPr>
          <p:spPr>
            <a:xfrm rot="5400000" flipH="1" flipV="1">
              <a:off x="2393935" y="892951"/>
              <a:ext cx="785818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75 Conector recto de flecha"/>
            <p:cNvCxnSpPr>
              <a:endCxn id="71" idx="4"/>
            </p:cNvCxnSpPr>
            <p:nvPr/>
          </p:nvCxnSpPr>
          <p:spPr>
            <a:xfrm rot="5400000" flipH="1" flipV="1">
              <a:off x="1536679" y="2107397"/>
              <a:ext cx="785818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76 Conector recto de flecha"/>
            <p:cNvCxnSpPr/>
            <p:nvPr/>
          </p:nvCxnSpPr>
          <p:spPr>
            <a:xfrm rot="5400000" flipH="1" flipV="1">
              <a:off x="2251059" y="2107397"/>
              <a:ext cx="785818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77 Conector recto de flecha"/>
            <p:cNvCxnSpPr/>
            <p:nvPr/>
          </p:nvCxnSpPr>
          <p:spPr>
            <a:xfrm rot="5400000" flipH="1" flipV="1">
              <a:off x="2965439" y="2107397"/>
              <a:ext cx="785818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78 Conector recto de flecha"/>
            <p:cNvCxnSpPr>
              <a:stCxn id="71" idx="3"/>
            </p:cNvCxnSpPr>
            <p:nvPr/>
          </p:nvCxnSpPr>
          <p:spPr>
            <a:xfrm rot="5400000">
              <a:off x="1536680" y="1708360"/>
              <a:ext cx="327599" cy="2561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79 Conector recto"/>
            <p:cNvCxnSpPr/>
            <p:nvPr/>
          </p:nvCxnSpPr>
          <p:spPr>
            <a:xfrm rot="10800000">
              <a:off x="1215208" y="2000240"/>
              <a:ext cx="357190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80 Conector recto"/>
            <p:cNvCxnSpPr/>
            <p:nvPr/>
          </p:nvCxnSpPr>
          <p:spPr>
            <a:xfrm rot="5400000" flipH="1" flipV="1">
              <a:off x="822299" y="1607331"/>
              <a:ext cx="785818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81 Conector recto"/>
            <p:cNvCxnSpPr/>
            <p:nvPr/>
          </p:nvCxnSpPr>
          <p:spPr>
            <a:xfrm>
              <a:off x="1215208" y="1214422"/>
              <a:ext cx="1785950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82 Conector recto de flecha"/>
            <p:cNvCxnSpPr>
              <a:endCxn id="73" idx="1"/>
            </p:cNvCxnSpPr>
            <p:nvPr/>
          </p:nvCxnSpPr>
          <p:spPr>
            <a:xfrm rot="16200000" flipH="1">
              <a:off x="3001158" y="1214421"/>
              <a:ext cx="256161" cy="2561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83 Conector recto de flecha"/>
            <p:cNvCxnSpPr>
              <a:stCxn id="72" idx="3"/>
            </p:cNvCxnSpPr>
            <p:nvPr/>
          </p:nvCxnSpPr>
          <p:spPr>
            <a:xfrm rot="5400000">
              <a:off x="2108184" y="1708360"/>
              <a:ext cx="470475" cy="3990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84 Conector recto de flecha"/>
            <p:cNvCxnSpPr>
              <a:stCxn id="73" idx="3"/>
            </p:cNvCxnSpPr>
            <p:nvPr/>
          </p:nvCxnSpPr>
          <p:spPr>
            <a:xfrm rot="5400000">
              <a:off x="2715407" y="1744079"/>
              <a:ext cx="613351" cy="4704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85 Conector recto"/>
            <p:cNvCxnSpPr/>
            <p:nvPr/>
          </p:nvCxnSpPr>
          <p:spPr>
            <a:xfrm rot="10800000">
              <a:off x="1072332" y="2143116"/>
              <a:ext cx="1071570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86 Conector recto"/>
            <p:cNvCxnSpPr/>
            <p:nvPr/>
          </p:nvCxnSpPr>
          <p:spPr>
            <a:xfrm rot="10800000">
              <a:off x="929456" y="2285992"/>
              <a:ext cx="1857388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87 Conector recto"/>
            <p:cNvCxnSpPr/>
            <p:nvPr/>
          </p:nvCxnSpPr>
          <p:spPr>
            <a:xfrm rot="5400000" flipH="1" flipV="1">
              <a:off x="536547" y="1607331"/>
              <a:ext cx="1071570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88 Conector recto"/>
            <p:cNvCxnSpPr/>
            <p:nvPr/>
          </p:nvCxnSpPr>
          <p:spPr>
            <a:xfrm rot="5400000" flipH="1" flipV="1">
              <a:off x="250795" y="1607331"/>
              <a:ext cx="1357322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89 Conector recto"/>
            <p:cNvCxnSpPr/>
            <p:nvPr/>
          </p:nvCxnSpPr>
          <p:spPr>
            <a:xfrm>
              <a:off x="1072332" y="1071546"/>
              <a:ext cx="228601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90 Conector recto"/>
            <p:cNvCxnSpPr/>
            <p:nvPr/>
          </p:nvCxnSpPr>
          <p:spPr>
            <a:xfrm>
              <a:off x="929456" y="928670"/>
              <a:ext cx="2928958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91 Conector recto de flecha"/>
            <p:cNvCxnSpPr>
              <a:endCxn id="71" idx="1"/>
            </p:cNvCxnSpPr>
            <p:nvPr/>
          </p:nvCxnSpPr>
          <p:spPr>
            <a:xfrm rot="16200000" flipH="1">
              <a:off x="1572398" y="1214421"/>
              <a:ext cx="256161" cy="2561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92 Conector recto de flecha"/>
            <p:cNvCxnSpPr>
              <a:endCxn id="72" idx="1"/>
            </p:cNvCxnSpPr>
            <p:nvPr/>
          </p:nvCxnSpPr>
          <p:spPr>
            <a:xfrm>
              <a:off x="2215340" y="1214422"/>
              <a:ext cx="327599" cy="2561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93 Conector recto de flecha"/>
            <p:cNvCxnSpPr>
              <a:endCxn id="73" idx="0"/>
            </p:cNvCxnSpPr>
            <p:nvPr/>
          </p:nvCxnSpPr>
          <p:spPr>
            <a:xfrm rot="16200000" flipH="1">
              <a:off x="3179752" y="1250140"/>
              <a:ext cx="35719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94 Conector recto de flecha"/>
            <p:cNvCxnSpPr>
              <a:endCxn id="73" idx="7"/>
            </p:cNvCxnSpPr>
            <p:nvPr/>
          </p:nvCxnSpPr>
          <p:spPr>
            <a:xfrm rot="5400000">
              <a:off x="3387940" y="1000108"/>
              <a:ext cx="541913" cy="3990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95 Conector recto de flecha"/>
            <p:cNvCxnSpPr/>
            <p:nvPr/>
          </p:nvCxnSpPr>
          <p:spPr>
            <a:xfrm rot="16200000" flipH="1">
              <a:off x="2465372" y="1250141"/>
              <a:ext cx="35719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96 Conector recto de flecha"/>
            <p:cNvCxnSpPr/>
            <p:nvPr/>
          </p:nvCxnSpPr>
          <p:spPr>
            <a:xfrm rot="16200000" flipH="1">
              <a:off x="1750994" y="1250141"/>
              <a:ext cx="35719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97 Grupo"/>
          <p:cNvGrpSpPr/>
          <p:nvPr/>
        </p:nvGrpSpPr>
        <p:grpSpPr>
          <a:xfrm>
            <a:off x="940568" y="3631412"/>
            <a:ext cx="1428760" cy="1905013"/>
            <a:chOff x="1214414" y="2786058"/>
            <a:chExt cx="1714512" cy="2286016"/>
          </a:xfrm>
        </p:grpSpPr>
        <p:sp>
          <p:nvSpPr>
            <p:cNvPr id="99" name="98 Elipse"/>
            <p:cNvSpPr/>
            <p:nvPr/>
          </p:nvSpPr>
          <p:spPr>
            <a:xfrm>
              <a:off x="1571604" y="3286124"/>
              <a:ext cx="285752" cy="28575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100" name="99 Elipse"/>
            <p:cNvSpPr/>
            <p:nvPr/>
          </p:nvSpPr>
          <p:spPr>
            <a:xfrm>
              <a:off x="1214414" y="4286256"/>
              <a:ext cx="285752" cy="28575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101" name="100 Elipse"/>
            <p:cNvSpPr/>
            <p:nvPr/>
          </p:nvSpPr>
          <p:spPr>
            <a:xfrm>
              <a:off x="1928794" y="4286256"/>
              <a:ext cx="285752" cy="28575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102" name="101 Elipse"/>
            <p:cNvSpPr/>
            <p:nvPr/>
          </p:nvSpPr>
          <p:spPr>
            <a:xfrm>
              <a:off x="2643174" y="4286256"/>
              <a:ext cx="285752" cy="28575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103" name="102 Elipse"/>
            <p:cNvSpPr/>
            <p:nvPr/>
          </p:nvSpPr>
          <p:spPr>
            <a:xfrm>
              <a:off x="2285984" y="3286124"/>
              <a:ext cx="285752" cy="28575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cxnSp>
          <p:nvCxnSpPr>
            <p:cNvPr id="104" name="103 Conector recto de flecha"/>
            <p:cNvCxnSpPr>
              <a:stCxn id="100" idx="0"/>
              <a:endCxn id="99" idx="3"/>
            </p:cNvCxnSpPr>
            <p:nvPr/>
          </p:nvCxnSpPr>
          <p:spPr>
            <a:xfrm rot="5400000" flipH="1" flipV="1">
              <a:off x="1107257" y="3780063"/>
              <a:ext cx="756227" cy="25616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104 Conector recto de flecha"/>
            <p:cNvCxnSpPr>
              <a:stCxn id="101" idx="1"/>
              <a:endCxn id="99" idx="4"/>
            </p:cNvCxnSpPr>
            <p:nvPr/>
          </p:nvCxnSpPr>
          <p:spPr>
            <a:xfrm rot="16200000" flipV="1">
              <a:off x="1464448" y="3821909"/>
              <a:ext cx="756227" cy="25616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105 Conector recto de flecha"/>
            <p:cNvCxnSpPr>
              <a:stCxn id="102" idx="0"/>
              <a:endCxn id="103" idx="5"/>
            </p:cNvCxnSpPr>
            <p:nvPr/>
          </p:nvCxnSpPr>
          <p:spPr>
            <a:xfrm rot="16200000" flipV="1">
              <a:off x="2279857" y="3780062"/>
              <a:ext cx="756227" cy="25616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106 Conector recto de flecha"/>
            <p:cNvCxnSpPr>
              <a:stCxn id="101" idx="7"/>
              <a:endCxn id="103" idx="4"/>
            </p:cNvCxnSpPr>
            <p:nvPr/>
          </p:nvCxnSpPr>
          <p:spPr>
            <a:xfrm rot="5400000" flipH="1" flipV="1">
              <a:off x="1922666" y="3821910"/>
              <a:ext cx="756227" cy="25616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107 Conector recto de flecha"/>
            <p:cNvCxnSpPr>
              <a:stCxn id="100" idx="7"/>
              <a:endCxn id="103" idx="3"/>
            </p:cNvCxnSpPr>
            <p:nvPr/>
          </p:nvCxnSpPr>
          <p:spPr>
            <a:xfrm rot="5400000" flipH="1" flipV="1">
              <a:off x="1494038" y="3494310"/>
              <a:ext cx="798074" cy="86951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108 Conector recto de flecha"/>
            <p:cNvCxnSpPr>
              <a:stCxn id="102" idx="1"/>
              <a:endCxn id="99" idx="5"/>
            </p:cNvCxnSpPr>
            <p:nvPr/>
          </p:nvCxnSpPr>
          <p:spPr>
            <a:xfrm rot="16200000" flipV="1">
              <a:off x="1851228" y="3494310"/>
              <a:ext cx="798074" cy="86951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109 Conector recto de flecha"/>
            <p:cNvCxnSpPr/>
            <p:nvPr/>
          </p:nvCxnSpPr>
          <p:spPr>
            <a:xfrm rot="5400000" flipH="1" flipV="1">
              <a:off x="1465241" y="3035297"/>
              <a:ext cx="500066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110 Conector recto de flecha"/>
            <p:cNvCxnSpPr/>
            <p:nvPr/>
          </p:nvCxnSpPr>
          <p:spPr>
            <a:xfrm rot="5400000" flipH="1" flipV="1">
              <a:off x="2179621" y="3035297"/>
              <a:ext cx="500066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111 Conector recto de flecha"/>
            <p:cNvCxnSpPr/>
            <p:nvPr/>
          </p:nvCxnSpPr>
          <p:spPr>
            <a:xfrm rot="5400000" flipH="1" flipV="1">
              <a:off x="1108051" y="4821247"/>
              <a:ext cx="500066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112 Conector recto de flecha"/>
            <p:cNvCxnSpPr/>
            <p:nvPr/>
          </p:nvCxnSpPr>
          <p:spPr>
            <a:xfrm rot="5400000" flipH="1" flipV="1">
              <a:off x="1822431" y="4821247"/>
              <a:ext cx="500066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113 Conector recto de flecha"/>
            <p:cNvCxnSpPr/>
            <p:nvPr/>
          </p:nvCxnSpPr>
          <p:spPr>
            <a:xfrm rot="5400000" flipH="1" flipV="1">
              <a:off x="2536811" y="4821247"/>
              <a:ext cx="500066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114 Grupo"/>
          <p:cNvGrpSpPr/>
          <p:nvPr/>
        </p:nvGrpSpPr>
        <p:grpSpPr>
          <a:xfrm>
            <a:off x="3135152" y="3571880"/>
            <a:ext cx="1436848" cy="1905013"/>
            <a:chOff x="4428710" y="2714620"/>
            <a:chExt cx="1724218" cy="2286016"/>
          </a:xfrm>
        </p:grpSpPr>
        <p:sp>
          <p:nvSpPr>
            <p:cNvPr id="116" name="115 Elipse"/>
            <p:cNvSpPr/>
            <p:nvPr/>
          </p:nvSpPr>
          <p:spPr>
            <a:xfrm>
              <a:off x="4786314" y="3214686"/>
              <a:ext cx="285752" cy="28575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117" name="116 Elipse"/>
            <p:cNvSpPr/>
            <p:nvPr/>
          </p:nvSpPr>
          <p:spPr>
            <a:xfrm>
              <a:off x="4429124" y="4214818"/>
              <a:ext cx="285752" cy="28575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118" name="117 Elipse"/>
            <p:cNvSpPr/>
            <p:nvPr/>
          </p:nvSpPr>
          <p:spPr>
            <a:xfrm>
              <a:off x="5143504" y="4214818"/>
              <a:ext cx="285752" cy="28575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119" name="118 Elipse"/>
            <p:cNvSpPr/>
            <p:nvPr/>
          </p:nvSpPr>
          <p:spPr>
            <a:xfrm>
              <a:off x="5857884" y="4214818"/>
              <a:ext cx="285752" cy="28575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120" name="119 Elipse"/>
            <p:cNvSpPr/>
            <p:nvPr/>
          </p:nvSpPr>
          <p:spPr>
            <a:xfrm>
              <a:off x="5500694" y="3214686"/>
              <a:ext cx="285752" cy="28575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cxnSp>
          <p:nvCxnSpPr>
            <p:cNvPr id="121" name="120 Conector recto de flecha"/>
            <p:cNvCxnSpPr>
              <a:stCxn id="117" idx="0"/>
              <a:endCxn id="116" idx="3"/>
            </p:cNvCxnSpPr>
            <p:nvPr/>
          </p:nvCxnSpPr>
          <p:spPr>
            <a:xfrm rot="5400000" flipH="1" flipV="1">
              <a:off x="4321967" y="3708625"/>
              <a:ext cx="756227" cy="25616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121 Conector recto de flecha"/>
            <p:cNvCxnSpPr>
              <a:stCxn id="118" idx="1"/>
              <a:endCxn id="116" idx="4"/>
            </p:cNvCxnSpPr>
            <p:nvPr/>
          </p:nvCxnSpPr>
          <p:spPr>
            <a:xfrm rot="16200000" flipV="1">
              <a:off x="4679158" y="3750471"/>
              <a:ext cx="756227" cy="25616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122 Conector recto de flecha"/>
            <p:cNvCxnSpPr>
              <a:stCxn id="119" idx="0"/>
              <a:endCxn id="120" idx="5"/>
            </p:cNvCxnSpPr>
            <p:nvPr/>
          </p:nvCxnSpPr>
          <p:spPr>
            <a:xfrm rot="16200000" flipV="1">
              <a:off x="5494567" y="3708624"/>
              <a:ext cx="756227" cy="25616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123 Conector recto de flecha"/>
            <p:cNvCxnSpPr>
              <a:stCxn id="118" idx="7"/>
              <a:endCxn id="120" idx="4"/>
            </p:cNvCxnSpPr>
            <p:nvPr/>
          </p:nvCxnSpPr>
          <p:spPr>
            <a:xfrm rot="5400000" flipH="1" flipV="1">
              <a:off x="5137376" y="3750472"/>
              <a:ext cx="756227" cy="25616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124 Conector recto de flecha"/>
            <p:cNvCxnSpPr>
              <a:stCxn id="117" idx="7"/>
              <a:endCxn id="120" idx="3"/>
            </p:cNvCxnSpPr>
            <p:nvPr/>
          </p:nvCxnSpPr>
          <p:spPr>
            <a:xfrm rot="5400000" flipH="1" flipV="1">
              <a:off x="4708748" y="3422872"/>
              <a:ext cx="798074" cy="86951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125 Conector recto de flecha"/>
            <p:cNvCxnSpPr>
              <a:stCxn id="119" idx="1"/>
              <a:endCxn id="116" idx="5"/>
            </p:cNvCxnSpPr>
            <p:nvPr/>
          </p:nvCxnSpPr>
          <p:spPr>
            <a:xfrm rot="16200000" flipV="1">
              <a:off x="5065938" y="3422872"/>
              <a:ext cx="798074" cy="86951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126 Conector recto de flecha"/>
            <p:cNvCxnSpPr/>
            <p:nvPr/>
          </p:nvCxnSpPr>
          <p:spPr>
            <a:xfrm rot="5400000" flipH="1" flipV="1">
              <a:off x="4679951" y="2963859"/>
              <a:ext cx="500066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127 Conector recto de flecha"/>
            <p:cNvCxnSpPr/>
            <p:nvPr/>
          </p:nvCxnSpPr>
          <p:spPr>
            <a:xfrm rot="5400000" flipH="1" flipV="1">
              <a:off x="5394331" y="2963859"/>
              <a:ext cx="500066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128 Conector recto de flecha"/>
            <p:cNvCxnSpPr/>
            <p:nvPr/>
          </p:nvCxnSpPr>
          <p:spPr>
            <a:xfrm rot="5400000" flipH="1" flipV="1">
              <a:off x="4322761" y="4749809"/>
              <a:ext cx="500066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129 Conector recto de flecha"/>
            <p:cNvCxnSpPr/>
            <p:nvPr/>
          </p:nvCxnSpPr>
          <p:spPr>
            <a:xfrm rot="5400000" flipH="1" flipV="1">
              <a:off x="5037141" y="4749809"/>
              <a:ext cx="500066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130 Conector recto de flecha"/>
            <p:cNvCxnSpPr/>
            <p:nvPr/>
          </p:nvCxnSpPr>
          <p:spPr>
            <a:xfrm rot="5400000" flipH="1" flipV="1">
              <a:off x="5751521" y="4749809"/>
              <a:ext cx="500066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131 Conector recto de flecha"/>
            <p:cNvCxnSpPr>
              <a:stCxn id="116" idx="6"/>
              <a:endCxn id="120" idx="2"/>
            </p:cNvCxnSpPr>
            <p:nvPr/>
          </p:nvCxnSpPr>
          <p:spPr>
            <a:xfrm>
              <a:off x="5072066" y="3357562"/>
              <a:ext cx="428628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132 Arco"/>
            <p:cNvSpPr/>
            <p:nvPr/>
          </p:nvSpPr>
          <p:spPr>
            <a:xfrm>
              <a:off x="4428710" y="3250612"/>
              <a:ext cx="500066" cy="169510"/>
            </a:xfrm>
            <a:prstGeom prst="arc">
              <a:avLst>
                <a:gd name="adj1" fmla="val 1683813"/>
                <a:gd name="adj2" fmla="val 19567383"/>
              </a:avLst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134" name="133 Arco"/>
            <p:cNvSpPr/>
            <p:nvPr/>
          </p:nvSpPr>
          <p:spPr>
            <a:xfrm rot="10800000">
              <a:off x="5652862" y="3277246"/>
              <a:ext cx="500066" cy="169510"/>
            </a:xfrm>
            <a:prstGeom prst="arc">
              <a:avLst>
                <a:gd name="adj1" fmla="val 1683813"/>
                <a:gd name="adj2" fmla="val 19567383"/>
              </a:avLst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</p:grpSp>
    </p:spTree>
    <p:extLst>
      <p:ext uri="{BB962C8B-B14F-4D97-AF65-F5344CB8AC3E}">
        <p14:creationId xmlns:p14="http://schemas.microsoft.com/office/powerpoint/2010/main" val="1314331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4 Grupo"/>
          <p:cNvGrpSpPr/>
          <p:nvPr/>
        </p:nvGrpSpPr>
        <p:grpSpPr>
          <a:xfrm>
            <a:off x="2714643" y="874430"/>
            <a:ext cx="357190" cy="357190"/>
            <a:chOff x="2071670" y="1714488"/>
            <a:chExt cx="428628" cy="428628"/>
          </a:xfrm>
        </p:grpSpPr>
        <p:sp>
          <p:nvSpPr>
            <p:cNvPr id="3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" name="74 Grupo"/>
          <p:cNvGrpSpPr/>
          <p:nvPr/>
        </p:nvGrpSpPr>
        <p:grpSpPr>
          <a:xfrm>
            <a:off x="2071800" y="517240"/>
            <a:ext cx="357190" cy="357190"/>
            <a:chOff x="785786" y="928670"/>
            <a:chExt cx="428628" cy="428628"/>
          </a:xfrm>
        </p:grpSpPr>
        <p:cxnSp>
          <p:nvCxnSpPr>
            <p:cNvPr id="6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8" name="77 Grupo"/>
          <p:cNvGrpSpPr/>
          <p:nvPr/>
        </p:nvGrpSpPr>
        <p:grpSpPr>
          <a:xfrm>
            <a:off x="2071800" y="1231620"/>
            <a:ext cx="357190" cy="357190"/>
            <a:chOff x="785786" y="928670"/>
            <a:chExt cx="428628" cy="428628"/>
          </a:xfrm>
        </p:grpSpPr>
        <p:cxnSp>
          <p:nvCxnSpPr>
            <p:cNvPr id="9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11" name="86 Grupo"/>
          <p:cNvGrpSpPr/>
          <p:nvPr/>
        </p:nvGrpSpPr>
        <p:grpSpPr>
          <a:xfrm>
            <a:off x="2071800" y="874430"/>
            <a:ext cx="357190" cy="357190"/>
            <a:chOff x="785786" y="928670"/>
            <a:chExt cx="428628" cy="428628"/>
          </a:xfrm>
        </p:grpSpPr>
        <p:cxnSp>
          <p:nvCxnSpPr>
            <p:cNvPr id="12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14" name="89 CuadroTexto"/>
          <p:cNvSpPr txBox="1"/>
          <p:nvPr/>
        </p:nvSpPr>
        <p:spPr>
          <a:xfrm>
            <a:off x="826138" y="1120633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5" name="91 Conector recto de flecha"/>
          <p:cNvCxnSpPr>
            <a:endCxn id="3" idx="1"/>
          </p:cNvCxnSpPr>
          <p:nvPr/>
        </p:nvCxnSpPr>
        <p:spPr>
          <a:xfrm>
            <a:off x="2369458" y="1053025"/>
            <a:ext cx="3451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07 Forma libre"/>
          <p:cNvSpPr/>
          <p:nvPr/>
        </p:nvSpPr>
        <p:spPr>
          <a:xfrm>
            <a:off x="2359740" y="701217"/>
            <a:ext cx="354904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7" name="108 Forma libre"/>
          <p:cNvSpPr/>
          <p:nvPr/>
        </p:nvSpPr>
        <p:spPr>
          <a:xfrm>
            <a:off x="2359740" y="1171670"/>
            <a:ext cx="354904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18" name="110 Conector recto"/>
          <p:cNvCxnSpPr>
            <a:endCxn id="7" idx="2"/>
          </p:cNvCxnSpPr>
          <p:nvPr/>
        </p:nvCxnSpPr>
        <p:spPr>
          <a:xfrm>
            <a:off x="1871700" y="695835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12 Conector recto"/>
          <p:cNvCxnSpPr>
            <a:endCxn id="13" idx="2"/>
          </p:cNvCxnSpPr>
          <p:nvPr/>
        </p:nvCxnSpPr>
        <p:spPr>
          <a:xfrm>
            <a:off x="1871700" y="1053025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13 Conector recto"/>
          <p:cNvCxnSpPr>
            <a:endCxn id="10" idx="2"/>
          </p:cNvCxnSpPr>
          <p:nvPr/>
        </p:nvCxnSpPr>
        <p:spPr>
          <a:xfrm>
            <a:off x="1871700" y="1410208"/>
            <a:ext cx="259632" cy="7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114 Conector recto de flecha"/>
          <p:cNvCxnSpPr/>
          <p:nvPr/>
        </p:nvCxnSpPr>
        <p:spPr>
          <a:xfrm>
            <a:off x="3071833" y="1053025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116 CuadroTexto"/>
          <p:cNvSpPr txBox="1"/>
          <p:nvPr/>
        </p:nvSpPr>
        <p:spPr>
          <a:xfrm>
            <a:off x="902282" y="1477823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117 CuadroTexto"/>
          <p:cNvSpPr txBox="1"/>
          <p:nvPr/>
        </p:nvSpPr>
        <p:spPr>
          <a:xfrm>
            <a:off x="908125" y="1785600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4" name="Agrupar 23"/>
          <p:cNvGrpSpPr/>
          <p:nvPr/>
        </p:nvGrpSpPr>
        <p:grpSpPr>
          <a:xfrm>
            <a:off x="3254703" y="874430"/>
            <a:ext cx="357190" cy="357190"/>
            <a:chOff x="3214678" y="142852"/>
            <a:chExt cx="428628" cy="428628"/>
          </a:xfrm>
        </p:grpSpPr>
        <p:grpSp>
          <p:nvGrpSpPr>
            <p:cNvPr id="25" name="157 Grupo"/>
            <p:cNvGrpSpPr/>
            <p:nvPr/>
          </p:nvGrpSpPr>
          <p:grpSpPr>
            <a:xfrm>
              <a:off x="3214678" y="142852"/>
              <a:ext cx="428628" cy="428628"/>
              <a:chOff x="285720" y="1285860"/>
              <a:chExt cx="428628" cy="428628"/>
            </a:xfrm>
          </p:grpSpPr>
          <p:sp>
            <p:nvSpPr>
              <p:cNvPr id="28" name="160 Rectángulo"/>
              <p:cNvSpPr/>
              <p:nvPr/>
            </p:nvSpPr>
            <p:spPr>
              <a:xfrm>
                <a:off x="285720" y="1285860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29" name="168 Conector recto"/>
              <p:cNvCxnSpPr>
                <a:stCxn id="28" idx="1"/>
                <a:endCxn id="28" idx="3"/>
              </p:cNvCxnSpPr>
              <p:nvPr/>
            </p:nvCxnSpPr>
            <p:spPr>
              <a:xfrm rot="108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169 Conector recto"/>
              <p:cNvCxnSpPr>
                <a:stCxn id="28" idx="0"/>
                <a:endCxn id="28" idx="2"/>
              </p:cNvCxnSpPr>
              <p:nvPr/>
            </p:nvCxnSpPr>
            <p:spPr>
              <a:xfrm rot="162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170 Conector angular"/>
              <p:cNvCxnSpPr/>
              <p:nvPr/>
            </p:nvCxnSpPr>
            <p:spPr>
              <a:xfrm rot="10800000" flipV="1">
                <a:off x="285720" y="1357298"/>
                <a:ext cx="428628" cy="28575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" name="Imagen 25"/>
            <p:cNvPicPr>
              <a:picLocks noChangeAspect="1"/>
            </p:cNvPicPr>
            <p:nvPr/>
          </p:nvPicPr>
          <p:blipFill rotWithShape="1">
            <a:blip r:embed="rId3"/>
            <a:srcRect l="24076" t="36044" r="24004" b="22607"/>
            <a:stretch/>
          </p:blipFill>
          <p:spPr>
            <a:xfrm>
              <a:off x="3227588" y="158970"/>
              <a:ext cx="184626" cy="120781"/>
            </a:xfrm>
            <a:prstGeom prst="rect">
              <a:avLst/>
            </a:prstGeom>
          </p:spPr>
        </p:pic>
        <p:pic>
          <p:nvPicPr>
            <p:cNvPr id="27" name="Imagen 26"/>
            <p:cNvPicPr>
              <a:picLocks noChangeAspect="1"/>
            </p:cNvPicPr>
            <p:nvPr/>
          </p:nvPicPr>
          <p:blipFill rotWithShape="1">
            <a:blip r:embed="rId4"/>
            <a:srcRect l="24216" t="25738" r="28054" b="18827"/>
            <a:stretch/>
          </p:blipFill>
          <p:spPr>
            <a:xfrm>
              <a:off x="3481118" y="399283"/>
              <a:ext cx="157601" cy="161925"/>
            </a:xfrm>
            <a:prstGeom prst="rect">
              <a:avLst/>
            </a:prstGeom>
          </p:spPr>
        </p:pic>
      </p:grpSp>
      <p:grpSp>
        <p:nvGrpSpPr>
          <p:cNvPr id="32" name="4 Grupo"/>
          <p:cNvGrpSpPr/>
          <p:nvPr/>
        </p:nvGrpSpPr>
        <p:grpSpPr>
          <a:xfrm>
            <a:off x="2714643" y="2077889"/>
            <a:ext cx="357190" cy="357190"/>
            <a:chOff x="2071670" y="1714488"/>
            <a:chExt cx="428628" cy="428628"/>
          </a:xfrm>
        </p:grpSpPr>
        <p:sp>
          <p:nvSpPr>
            <p:cNvPr id="33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5" name="74 Grupo"/>
          <p:cNvGrpSpPr/>
          <p:nvPr/>
        </p:nvGrpSpPr>
        <p:grpSpPr>
          <a:xfrm>
            <a:off x="2071800" y="1720699"/>
            <a:ext cx="357190" cy="357190"/>
            <a:chOff x="785786" y="928670"/>
            <a:chExt cx="428628" cy="428628"/>
          </a:xfrm>
        </p:grpSpPr>
        <p:cxnSp>
          <p:nvCxnSpPr>
            <p:cNvPr id="36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38" name="77 Grupo"/>
          <p:cNvGrpSpPr/>
          <p:nvPr/>
        </p:nvGrpSpPr>
        <p:grpSpPr>
          <a:xfrm>
            <a:off x="2071800" y="2435079"/>
            <a:ext cx="357190" cy="357190"/>
            <a:chOff x="785786" y="928670"/>
            <a:chExt cx="428628" cy="428628"/>
          </a:xfrm>
        </p:grpSpPr>
        <p:cxnSp>
          <p:nvCxnSpPr>
            <p:cNvPr id="39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41" name="86 Grupo"/>
          <p:cNvGrpSpPr/>
          <p:nvPr/>
        </p:nvGrpSpPr>
        <p:grpSpPr>
          <a:xfrm>
            <a:off x="2071800" y="2077889"/>
            <a:ext cx="357190" cy="357190"/>
            <a:chOff x="785786" y="928670"/>
            <a:chExt cx="428628" cy="428628"/>
          </a:xfrm>
        </p:grpSpPr>
        <p:cxnSp>
          <p:nvCxnSpPr>
            <p:cNvPr id="42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cxnSp>
        <p:nvCxnSpPr>
          <p:cNvPr id="44" name="91 Conector recto de flecha"/>
          <p:cNvCxnSpPr>
            <a:endCxn id="33" idx="1"/>
          </p:cNvCxnSpPr>
          <p:nvPr/>
        </p:nvCxnSpPr>
        <p:spPr>
          <a:xfrm>
            <a:off x="2369458" y="2256484"/>
            <a:ext cx="3451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107 Forma libre"/>
          <p:cNvSpPr/>
          <p:nvPr/>
        </p:nvSpPr>
        <p:spPr>
          <a:xfrm>
            <a:off x="2359740" y="1904676"/>
            <a:ext cx="354904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46" name="108 Forma libre"/>
          <p:cNvSpPr/>
          <p:nvPr/>
        </p:nvSpPr>
        <p:spPr>
          <a:xfrm>
            <a:off x="2359740" y="2375129"/>
            <a:ext cx="354904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47" name="110 Conector recto"/>
          <p:cNvCxnSpPr>
            <a:endCxn id="37" idx="2"/>
          </p:cNvCxnSpPr>
          <p:nvPr/>
        </p:nvCxnSpPr>
        <p:spPr>
          <a:xfrm>
            <a:off x="1871700" y="1899294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112 Conector recto"/>
          <p:cNvCxnSpPr>
            <a:endCxn id="43" idx="2"/>
          </p:cNvCxnSpPr>
          <p:nvPr/>
        </p:nvCxnSpPr>
        <p:spPr>
          <a:xfrm>
            <a:off x="1871700" y="2256484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113 Conector recto"/>
          <p:cNvCxnSpPr>
            <a:endCxn id="40" idx="2"/>
          </p:cNvCxnSpPr>
          <p:nvPr/>
        </p:nvCxnSpPr>
        <p:spPr>
          <a:xfrm>
            <a:off x="1871700" y="2613667"/>
            <a:ext cx="259632" cy="7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114 Conector recto de flecha"/>
          <p:cNvCxnSpPr/>
          <p:nvPr/>
        </p:nvCxnSpPr>
        <p:spPr>
          <a:xfrm>
            <a:off x="3071833" y="2256484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Agrupar 50"/>
          <p:cNvGrpSpPr/>
          <p:nvPr/>
        </p:nvGrpSpPr>
        <p:grpSpPr>
          <a:xfrm>
            <a:off x="3254703" y="2077889"/>
            <a:ext cx="357190" cy="357190"/>
            <a:chOff x="3214678" y="142852"/>
            <a:chExt cx="428628" cy="428628"/>
          </a:xfrm>
        </p:grpSpPr>
        <p:grpSp>
          <p:nvGrpSpPr>
            <p:cNvPr id="52" name="157 Grupo"/>
            <p:cNvGrpSpPr/>
            <p:nvPr/>
          </p:nvGrpSpPr>
          <p:grpSpPr>
            <a:xfrm>
              <a:off x="3214678" y="142852"/>
              <a:ext cx="428628" cy="428628"/>
              <a:chOff x="285720" y="1285860"/>
              <a:chExt cx="428628" cy="428628"/>
            </a:xfrm>
          </p:grpSpPr>
          <p:sp>
            <p:nvSpPr>
              <p:cNvPr id="55" name="160 Rectángulo"/>
              <p:cNvSpPr/>
              <p:nvPr/>
            </p:nvSpPr>
            <p:spPr>
              <a:xfrm>
                <a:off x="285720" y="1285860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56" name="168 Conector recto"/>
              <p:cNvCxnSpPr>
                <a:stCxn id="55" idx="1"/>
                <a:endCxn id="55" idx="3"/>
              </p:cNvCxnSpPr>
              <p:nvPr/>
            </p:nvCxnSpPr>
            <p:spPr>
              <a:xfrm rot="108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169 Conector recto"/>
              <p:cNvCxnSpPr>
                <a:stCxn id="55" idx="0"/>
                <a:endCxn id="55" idx="2"/>
              </p:cNvCxnSpPr>
              <p:nvPr/>
            </p:nvCxnSpPr>
            <p:spPr>
              <a:xfrm rot="162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170 Conector angular"/>
              <p:cNvCxnSpPr/>
              <p:nvPr/>
            </p:nvCxnSpPr>
            <p:spPr>
              <a:xfrm rot="10800000" flipV="1">
                <a:off x="285720" y="1357298"/>
                <a:ext cx="428628" cy="28575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Imagen 52"/>
            <p:cNvPicPr>
              <a:picLocks noChangeAspect="1"/>
            </p:cNvPicPr>
            <p:nvPr/>
          </p:nvPicPr>
          <p:blipFill rotWithShape="1">
            <a:blip r:embed="rId3"/>
            <a:srcRect l="24076" t="36044" r="24004" b="22607"/>
            <a:stretch/>
          </p:blipFill>
          <p:spPr>
            <a:xfrm>
              <a:off x="3227588" y="158970"/>
              <a:ext cx="184626" cy="120781"/>
            </a:xfrm>
            <a:prstGeom prst="rect">
              <a:avLst/>
            </a:prstGeom>
          </p:spPr>
        </p:pic>
        <p:pic>
          <p:nvPicPr>
            <p:cNvPr id="54" name="Imagen 53"/>
            <p:cNvPicPr>
              <a:picLocks noChangeAspect="1"/>
            </p:cNvPicPr>
            <p:nvPr/>
          </p:nvPicPr>
          <p:blipFill rotWithShape="1">
            <a:blip r:embed="rId4"/>
            <a:srcRect l="24216" t="25738" r="28054" b="18827"/>
            <a:stretch/>
          </p:blipFill>
          <p:spPr>
            <a:xfrm>
              <a:off x="3481118" y="399283"/>
              <a:ext cx="157601" cy="161925"/>
            </a:xfrm>
            <a:prstGeom prst="rect">
              <a:avLst/>
            </a:prstGeom>
          </p:spPr>
        </p:pic>
      </p:grpSp>
      <p:cxnSp>
        <p:nvCxnSpPr>
          <p:cNvPr id="59" name="110 Conector recto"/>
          <p:cNvCxnSpPr>
            <a:stCxn id="14" idx="3"/>
          </p:cNvCxnSpPr>
          <p:nvPr/>
        </p:nvCxnSpPr>
        <p:spPr>
          <a:xfrm flipV="1">
            <a:off x="1236828" y="695837"/>
            <a:ext cx="634872" cy="586379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110 Conector recto"/>
          <p:cNvCxnSpPr>
            <a:stCxn id="14" idx="3"/>
          </p:cNvCxnSpPr>
          <p:nvPr/>
        </p:nvCxnSpPr>
        <p:spPr>
          <a:xfrm>
            <a:off x="1236828" y="1282216"/>
            <a:ext cx="634872" cy="617079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110 Conector recto"/>
          <p:cNvCxnSpPr>
            <a:stCxn id="22" idx="3"/>
          </p:cNvCxnSpPr>
          <p:nvPr/>
        </p:nvCxnSpPr>
        <p:spPr>
          <a:xfrm flipV="1">
            <a:off x="1236028" y="1053027"/>
            <a:ext cx="635672" cy="586379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110 Conector recto"/>
          <p:cNvCxnSpPr>
            <a:stCxn id="22" idx="3"/>
          </p:cNvCxnSpPr>
          <p:nvPr/>
        </p:nvCxnSpPr>
        <p:spPr>
          <a:xfrm>
            <a:off x="1236028" y="1639406"/>
            <a:ext cx="635672" cy="621354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110 Conector recto"/>
          <p:cNvCxnSpPr>
            <a:stCxn id="23" idx="3"/>
          </p:cNvCxnSpPr>
          <p:nvPr/>
        </p:nvCxnSpPr>
        <p:spPr>
          <a:xfrm>
            <a:off x="1241871" y="1947183"/>
            <a:ext cx="629829" cy="666492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110 Conector recto"/>
          <p:cNvCxnSpPr>
            <a:stCxn id="23" idx="3"/>
          </p:cNvCxnSpPr>
          <p:nvPr/>
        </p:nvCxnSpPr>
        <p:spPr>
          <a:xfrm flipV="1">
            <a:off x="1241871" y="1410210"/>
            <a:ext cx="629829" cy="536973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4 Grupo"/>
          <p:cNvGrpSpPr/>
          <p:nvPr/>
        </p:nvGrpSpPr>
        <p:grpSpPr>
          <a:xfrm>
            <a:off x="4872033" y="1303027"/>
            <a:ext cx="357190" cy="357190"/>
            <a:chOff x="2071670" y="1714488"/>
            <a:chExt cx="428628" cy="428628"/>
          </a:xfrm>
        </p:grpSpPr>
        <p:sp>
          <p:nvSpPr>
            <p:cNvPr id="66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6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68" name="74 Grupo"/>
          <p:cNvGrpSpPr/>
          <p:nvPr/>
        </p:nvGrpSpPr>
        <p:grpSpPr>
          <a:xfrm>
            <a:off x="4184383" y="945837"/>
            <a:ext cx="357190" cy="357190"/>
            <a:chOff x="785786" y="928670"/>
            <a:chExt cx="428628" cy="428628"/>
          </a:xfrm>
        </p:grpSpPr>
        <p:cxnSp>
          <p:nvCxnSpPr>
            <p:cNvPr id="69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71" name="77 Grupo"/>
          <p:cNvGrpSpPr/>
          <p:nvPr/>
        </p:nvGrpSpPr>
        <p:grpSpPr>
          <a:xfrm>
            <a:off x="4184383" y="1660217"/>
            <a:ext cx="357190" cy="357190"/>
            <a:chOff x="785786" y="928670"/>
            <a:chExt cx="428628" cy="428628"/>
          </a:xfrm>
        </p:grpSpPr>
        <p:cxnSp>
          <p:nvCxnSpPr>
            <p:cNvPr id="72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74" name="86 Grupo"/>
          <p:cNvGrpSpPr/>
          <p:nvPr/>
        </p:nvGrpSpPr>
        <p:grpSpPr>
          <a:xfrm>
            <a:off x="4184383" y="1303027"/>
            <a:ext cx="357190" cy="357190"/>
            <a:chOff x="785786" y="928670"/>
            <a:chExt cx="428628" cy="428628"/>
          </a:xfrm>
        </p:grpSpPr>
        <p:cxnSp>
          <p:nvCxnSpPr>
            <p:cNvPr id="75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77" name="89 CuadroTexto"/>
          <p:cNvSpPr txBox="1"/>
          <p:nvPr/>
        </p:nvSpPr>
        <p:spPr>
          <a:xfrm>
            <a:off x="3731907" y="809531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8" name="91 Conector recto de flecha"/>
          <p:cNvCxnSpPr>
            <a:endCxn id="66" idx="1"/>
          </p:cNvCxnSpPr>
          <p:nvPr/>
        </p:nvCxnSpPr>
        <p:spPr>
          <a:xfrm>
            <a:off x="4482042" y="1481622"/>
            <a:ext cx="3899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107 Forma libre"/>
          <p:cNvSpPr/>
          <p:nvPr/>
        </p:nvSpPr>
        <p:spPr>
          <a:xfrm>
            <a:off x="4472323" y="1129814"/>
            <a:ext cx="399711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80" name="108 Forma libre"/>
          <p:cNvSpPr/>
          <p:nvPr/>
        </p:nvSpPr>
        <p:spPr>
          <a:xfrm>
            <a:off x="4472323" y="1600266"/>
            <a:ext cx="399711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81" name="110 Conector recto"/>
          <p:cNvCxnSpPr/>
          <p:nvPr/>
        </p:nvCxnSpPr>
        <p:spPr>
          <a:xfrm>
            <a:off x="3946257" y="1124432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112 Conector recto"/>
          <p:cNvCxnSpPr/>
          <p:nvPr/>
        </p:nvCxnSpPr>
        <p:spPr>
          <a:xfrm>
            <a:off x="3946257" y="1481622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113 Conector recto"/>
          <p:cNvCxnSpPr/>
          <p:nvPr/>
        </p:nvCxnSpPr>
        <p:spPr>
          <a:xfrm>
            <a:off x="3946257" y="1838812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114 Conector recto de flecha"/>
          <p:cNvCxnSpPr>
            <a:stCxn id="66" idx="3"/>
          </p:cNvCxnSpPr>
          <p:nvPr/>
        </p:nvCxnSpPr>
        <p:spPr>
          <a:xfrm flipV="1">
            <a:off x="5229224" y="1477823"/>
            <a:ext cx="302883" cy="3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107 Forma libre"/>
          <p:cNvSpPr/>
          <p:nvPr/>
        </p:nvSpPr>
        <p:spPr>
          <a:xfrm>
            <a:off x="3611894" y="1056180"/>
            <a:ext cx="334363" cy="421643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86" name="108 Forma libre"/>
          <p:cNvSpPr/>
          <p:nvPr/>
        </p:nvSpPr>
        <p:spPr>
          <a:xfrm>
            <a:off x="3608071" y="1838812"/>
            <a:ext cx="338186" cy="421948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grpSp>
        <p:nvGrpSpPr>
          <p:cNvPr id="88" name="Agrupar 87"/>
          <p:cNvGrpSpPr/>
          <p:nvPr/>
        </p:nvGrpSpPr>
        <p:grpSpPr>
          <a:xfrm>
            <a:off x="5532107" y="1303027"/>
            <a:ext cx="357190" cy="357190"/>
            <a:chOff x="3214678" y="142852"/>
            <a:chExt cx="428628" cy="428628"/>
          </a:xfrm>
        </p:grpSpPr>
        <p:grpSp>
          <p:nvGrpSpPr>
            <p:cNvPr id="89" name="157 Grupo"/>
            <p:cNvGrpSpPr/>
            <p:nvPr/>
          </p:nvGrpSpPr>
          <p:grpSpPr>
            <a:xfrm>
              <a:off x="3214678" y="142852"/>
              <a:ext cx="428628" cy="428628"/>
              <a:chOff x="285720" y="1285860"/>
              <a:chExt cx="428628" cy="428628"/>
            </a:xfrm>
          </p:grpSpPr>
          <p:sp>
            <p:nvSpPr>
              <p:cNvPr id="92" name="160 Rectángulo"/>
              <p:cNvSpPr/>
              <p:nvPr/>
            </p:nvSpPr>
            <p:spPr>
              <a:xfrm>
                <a:off x="285720" y="1285860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93" name="168 Conector recto"/>
              <p:cNvCxnSpPr>
                <a:stCxn id="92" idx="1"/>
                <a:endCxn id="92" idx="3"/>
              </p:cNvCxnSpPr>
              <p:nvPr/>
            </p:nvCxnSpPr>
            <p:spPr>
              <a:xfrm rot="108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169 Conector recto"/>
              <p:cNvCxnSpPr>
                <a:stCxn id="92" idx="0"/>
                <a:endCxn id="92" idx="2"/>
              </p:cNvCxnSpPr>
              <p:nvPr/>
            </p:nvCxnSpPr>
            <p:spPr>
              <a:xfrm rot="162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170 Conector angular"/>
              <p:cNvCxnSpPr/>
              <p:nvPr/>
            </p:nvCxnSpPr>
            <p:spPr>
              <a:xfrm rot="10800000" flipV="1">
                <a:off x="285720" y="1357298"/>
                <a:ext cx="428628" cy="28575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0" name="Imagen 89"/>
            <p:cNvPicPr>
              <a:picLocks noChangeAspect="1"/>
            </p:cNvPicPr>
            <p:nvPr/>
          </p:nvPicPr>
          <p:blipFill rotWithShape="1">
            <a:blip r:embed="rId3"/>
            <a:srcRect l="24076" t="36044" r="24004" b="22607"/>
            <a:stretch/>
          </p:blipFill>
          <p:spPr>
            <a:xfrm>
              <a:off x="3227588" y="158970"/>
              <a:ext cx="184626" cy="120781"/>
            </a:xfrm>
            <a:prstGeom prst="rect">
              <a:avLst/>
            </a:prstGeom>
          </p:spPr>
        </p:pic>
        <p:pic>
          <p:nvPicPr>
            <p:cNvPr id="91" name="Imagen 90"/>
            <p:cNvPicPr>
              <a:picLocks noChangeAspect="1"/>
            </p:cNvPicPr>
            <p:nvPr/>
          </p:nvPicPr>
          <p:blipFill rotWithShape="1">
            <a:blip r:embed="rId4"/>
            <a:srcRect l="24216" t="25738" r="28054" b="18827"/>
            <a:stretch/>
          </p:blipFill>
          <p:spPr>
            <a:xfrm>
              <a:off x="3481118" y="399283"/>
              <a:ext cx="157601" cy="161925"/>
            </a:xfrm>
            <a:prstGeom prst="rect">
              <a:avLst/>
            </a:prstGeom>
          </p:spPr>
        </p:pic>
      </p:grpSp>
      <p:cxnSp>
        <p:nvCxnSpPr>
          <p:cNvPr id="96" name="114 Conector recto de flecha"/>
          <p:cNvCxnSpPr/>
          <p:nvPr/>
        </p:nvCxnSpPr>
        <p:spPr>
          <a:xfrm flipV="1">
            <a:off x="5898943" y="1474024"/>
            <a:ext cx="302883" cy="3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uadroTexto 97"/>
          <p:cNvSpPr txBox="1"/>
          <p:nvPr/>
        </p:nvSpPr>
        <p:spPr>
          <a:xfrm>
            <a:off x="1811693" y="1100852"/>
            <a:ext cx="333746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67" dirty="0"/>
              <a:t>−1</a:t>
            </a:r>
          </a:p>
        </p:txBody>
      </p:sp>
      <p:sp>
        <p:nvSpPr>
          <p:cNvPr id="99" name="CuadroTexto 98"/>
          <p:cNvSpPr txBox="1"/>
          <p:nvPr/>
        </p:nvSpPr>
        <p:spPr>
          <a:xfrm>
            <a:off x="1807494" y="2300986"/>
            <a:ext cx="333746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67" dirty="0"/>
              <a:t>−1</a:t>
            </a:r>
          </a:p>
        </p:txBody>
      </p:sp>
      <p:sp>
        <p:nvSpPr>
          <p:cNvPr id="100" name="CuadroTexto 99"/>
          <p:cNvSpPr txBox="1"/>
          <p:nvPr/>
        </p:nvSpPr>
        <p:spPr>
          <a:xfrm>
            <a:off x="1811693" y="2661026"/>
            <a:ext cx="333746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67" dirty="0"/>
              <a:t>+1</a:t>
            </a:r>
          </a:p>
        </p:txBody>
      </p:sp>
      <p:sp>
        <p:nvSpPr>
          <p:cNvPr id="101" name="CuadroTexto 100"/>
          <p:cNvSpPr txBox="1"/>
          <p:nvPr/>
        </p:nvSpPr>
        <p:spPr>
          <a:xfrm>
            <a:off x="1811693" y="1453492"/>
            <a:ext cx="333746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67" dirty="0"/>
              <a:t>+1</a:t>
            </a:r>
          </a:p>
        </p:txBody>
      </p:sp>
      <p:sp>
        <p:nvSpPr>
          <p:cNvPr id="102" name="CuadroTexto 101"/>
          <p:cNvSpPr txBox="1"/>
          <p:nvPr/>
        </p:nvSpPr>
        <p:spPr>
          <a:xfrm>
            <a:off x="1811693" y="740812"/>
            <a:ext cx="333746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67" dirty="0"/>
              <a:t>+1</a:t>
            </a:r>
          </a:p>
        </p:txBody>
      </p:sp>
      <p:sp>
        <p:nvSpPr>
          <p:cNvPr id="103" name="CuadroTexto 102"/>
          <p:cNvSpPr txBox="1"/>
          <p:nvPr/>
        </p:nvSpPr>
        <p:spPr>
          <a:xfrm>
            <a:off x="1811693" y="1940946"/>
            <a:ext cx="333746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67" dirty="0"/>
              <a:t>−1</a:t>
            </a:r>
          </a:p>
        </p:txBody>
      </p:sp>
      <p:sp>
        <p:nvSpPr>
          <p:cNvPr id="104" name="CuadroTexto 103"/>
          <p:cNvSpPr txBox="1"/>
          <p:nvPr/>
        </p:nvSpPr>
        <p:spPr>
          <a:xfrm>
            <a:off x="3948931" y="1160859"/>
            <a:ext cx="333746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67" dirty="0"/>
              <a:t>+1</a:t>
            </a:r>
          </a:p>
        </p:txBody>
      </p:sp>
      <p:sp>
        <p:nvSpPr>
          <p:cNvPr id="105" name="CuadroTexto 104"/>
          <p:cNvSpPr txBox="1"/>
          <p:nvPr/>
        </p:nvSpPr>
        <p:spPr>
          <a:xfrm>
            <a:off x="3938131" y="1520899"/>
            <a:ext cx="333746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67" dirty="0"/>
              <a:t>−1</a:t>
            </a:r>
          </a:p>
        </p:txBody>
      </p:sp>
      <p:sp>
        <p:nvSpPr>
          <p:cNvPr id="106" name="CuadroTexto 105"/>
          <p:cNvSpPr txBox="1"/>
          <p:nvPr/>
        </p:nvSpPr>
        <p:spPr>
          <a:xfrm>
            <a:off x="3945532" y="1880939"/>
            <a:ext cx="333746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67" dirty="0"/>
              <a:t>+1</a:t>
            </a:r>
          </a:p>
        </p:txBody>
      </p:sp>
      <p:sp>
        <p:nvSpPr>
          <p:cNvPr id="107" name="CuadroTexto 106"/>
          <p:cNvSpPr txBox="1"/>
          <p:nvPr/>
        </p:nvSpPr>
        <p:spPr>
          <a:xfrm>
            <a:off x="6177379" y="1319530"/>
            <a:ext cx="5095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XOR</a:t>
            </a:r>
          </a:p>
        </p:txBody>
      </p:sp>
    </p:spTree>
    <p:extLst>
      <p:ext uri="{BB962C8B-B14F-4D97-AF65-F5344CB8AC3E}">
        <p14:creationId xmlns:p14="http://schemas.microsoft.com/office/powerpoint/2010/main" val="526220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4 Grupo"/>
          <p:cNvGrpSpPr/>
          <p:nvPr/>
        </p:nvGrpSpPr>
        <p:grpSpPr>
          <a:xfrm>
            <a:off x="2951820" y="2914657"/>
            <a:ext cx="357190" cy="357190"/>
            <a:chOff x="2071670" y="1714488"/>
            <a:chExt cx="428628" cy="428628"/>
          </a:xfrm>
        </p:grpSpPr>
        <p:sp>
          <p:nvSpPr>
            <p:cNvPr id="3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" name="74 Grupo"/>
          <p:cNvGrpSpPr/>
          <p:nvPr/>
        </p:nvGrpSpPr>
        <p:grpSpPr>
          <a:xfrm>
            <a:off x="2244565" y="2557467"/>
            <a:ext cx="357190" cy="357190"/>
            <a:chOff x="785786" y="928670"/>
            <a:chExt cx="428628" cy="428628"/>
          </a:xfrm>
        </p:grpSpPr>
        <p:cxnSp>
          <p:nvCxnSpPr>
            <p:cNvPr id="6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8" name="77 Grupo"/>
          <p:cNvGrpSpPr/>
          <p:nvPr/>
        </p:nvGrpSpPr>
        <p:grpSpPr>
          <a:xfrm>
            <a:off x="2244565" y="3271847"/>
            <a:ext cx="357190" cy="357190"/>
            <a:chOff x="785786" y="928670"/>
            <a:chExt cx="428628" cy="428628"/>
          </a:xfrm>
        </p:grpSpPr>
        <p:cxnSp>
          <p:nvCxnSpPr>
            <p:cNvPr id="9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15" name="107 Forma libre"/>
          <p:cNvSpPr/>
          <p:nvPr/>
        </p:nvSpPr>
        <p:spPr>
          <a:xfrm>
            <a:off x="2532505" y="2741444"/>
            <a:ext cx="419316" cy="222600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6" name="108 Forma libre"/>
          <p:cNvSpPr/>
          <p:nvPr/>
        </p:nvSpPr>
        <p:spPr>
          <a:xfrm>
            <a:off x="2532505" y="3211896"/>
            <a:ext cx="419316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17" name="110 Conector recto"/>
          <p:cNvCxnSpPr/>
          <p:nvPr/>
        </p:nvCxnSpPr>
        <p:spPr>
          <a:xfrm flipV="1">
            <a:off x="1811694" y="2736062"/>
            <a:ext cx="492403" cy="5382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13 Conector recto"/>
          <p:cNvCxnSpPr/>
          <p:nvPr/>
        </p:nvCxnSpPr>
        <p:spPr>
          <a:xfrm>
            <a:off x="1811694" y="3450442"/>
            <a:ext cx="492403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14 Conector recto de flecha"/>
          <p:cNvCxnSpPr>
            <a:stCxn id="3" idx="3"/>
            <a:endCxn id="27" idx="1"/>
          </p:cNvCxnSpPr>
          <p:nvPr/>
        </p:nvCxnSpPr>
        <p:spPr>
          <a:xfrm>
            <a:off x="3309010" y="3093252"/>
            <a:ext cx="362890" cy="74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116 CuadroTexto"/>
          <p:cNvSpPr txBox="1"/>
          <p:nvPr/>
        </p:nvSpPr>
        <p:spPr>
          <a:xfrm>
            <a:off x="1331640" y="3097527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89 CuadroTexto"/>
          <p:cNvSpPr txBox="1"/>
          <p:nvPr/>
        </p:nvSpPr>
        <p:spPr>
          <a:xfrm>
            <a:off x="1331640" y="2429711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6" name="Agrupar 25"/>
          <p:cNvGrpSpPr/>
          <p:nvPr/>
        </p:nvGrpSpPr>
        <p:grpSpPr>
          <a:xfrm>
            <a:off x="3671900" y="2922153"/>
            <a:ext cx="357190" cy="357190"/>
            <a:chOff x="2500298" y="857232"/>
            <a:chExt cx="428628" cy="428628"/>
          </a:xfrm>
        </p:grpSpPr>
        <p:sp>
          <p:nvSpPr>
            <p:cNvPr id="27" name="195 Rectángulo"/>
            <p:cNvSpPr/>
            <p:nvPr/>
          </p:nvSpPr>
          <p:spPr>
            <a:xfrm>
              <a:off x="2500298" y="857232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cxnSp>
          <p:nvCxnSpPr>
            <p:cNvPr id="28" name="196 Conector recto"/>
            <p:cNvCxnSpPr>
              <a:stCxn id="27" idx="1"/>
              <a:endCxn id="27" idx="3"/>
            </p:cNvCxnSpPr>
            <p:nvPr/>
          </p:nvCxnSpPr>
          <p:spPr>
            <a:xfrm rot="10800000" flipH="1">
              <a:off x="2500298" y="1071546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197 Conector recto"/>
            <p:cNvCxnSpPr>
              <a:stCxn id="27" idx="0"/>
              <a:endCxn id="27" idx="2"/>
            </p:cNvCxnSpPr>
            <p:nvPr/>
          </p:nvCxnSpPr>
          <p:spPr>
            <a:xfrm rot="16200000" flipH="1">
              <a:off x="2500298" y="1071546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198 Conector recto"/>
            <p:cNvCxnSpPr/>
            <p:nvPr/>
          </p:nvCxnSpPr>
          <p:spPr>
            <a:xfrm rot="5400000" flipH="1" flipV="1">
              <a:off x="2500298" y="857232"/>
              <a:ext cx="428628" cy="4286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114 Conector recto de flecha"/>
          <p:cNvCxnSpPr>
            <a:stCxn id="27" idx="3"/>
          </p:cNvCxnSpPr>
          <p:nvPr/>
        </p:nvCxnSpPr>
        <p:spPr>
          <a:xfrm>
            <a:off x="4029090" y="3100748"/>
            <a:ext cx="602917" cy="113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133 Grupo"/>
          <p:cNvGrpSpPr/>
          <p:nvPr/>
        </p:nvGrpSpPr>
        <p:grpSpPr>
          <a:xfrm>
            <a:off x="4154803" y="3782955"/>
            <a:ext cx="357190" cy="357190"/>
            <a:chOff x="285720" y="142852"/>
            <a:chExt cx="428628" cy="428628"/>
          </a:xfrm>
        </p:grpSpPr>
        <p:sp>
          <p:nvSpPr>
            <p:cNvPr id="35" name="134 Rectángulo"/>
            <p:cNvSpPr/>
            <p:nvPr/>
          </p:nvSpPr>
          <p:spPr>
            <a:xfrm>
              <a:off x="285720" y="142852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36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l="26786" t="26316" r="19642" b="21052"/>
            <a:stretch>
              <a:fillRect/>
            </a:stretch>
          </p:blipFill>
          <p:spPr bwMode="auto">
            <a:xfrm>
              <a:off x="303580" y="200003"/>
              <a:ext cx="392909" cy="314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37" name="114 Conector recto de flecha"/>
          <p:cNvCxnSpPr>
            <a:endCxn id="35" idx="0"/>
          </p:cNvCxnSpPr>
          <p:nvPr/>
        </p:nvCxnSpPr>
        <p:spPr>
          <a:xfrm>
            <a:off x="4333398" y="3112128"/>
            <a:ext cx="0" cy="6708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/>
          <p:cNvSpPr txBox="1"/>
          <p:nvPr/>
        </p:nvSpPr>
        <p:spPr>
          <a:xfrm>
            <a:off x="2062029" y="2797493"/>
            <a:ext cx="260008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67" dirty="0"/>
              <a:t>0</a:t>
            </a:r>
          </a:p>
        </p:txBody>
      </p:sp>
      <p:sp>
        <p:nvSpPr>
          <p:cNvPr id="41" name="116 CuadroTexto"/>
          <p:cNvSpPr txBox="1"/>
          <p:nvPr/>
        </p:nvSpPr>
        <p:spPr>
          <a:xfrm>
            <a:off x="2042072" y="3517574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4" name="114 Conector recto de flecha"/>
          <p:cNvCxnSpPr>
            <a:stCxn id="35" idx="1"/>
          </p:cNvCxnSpPr>
          <p:nvPr/>
        </p:nvCxnSpPr>
        <p:spPr>
          <a:xfrm flipH="1">
            <a:off x="1811693" y="3961550"/>
            <a:ext cx="2343110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114 Conector recto de flecha"/>
          <p:cNvCxnSpPr/>
          <p:nvPr/>
        </p:nvCxnSpPr>
        <p:spPr>
          <a:xfrm flipV="1">
            <a:off x="1811693" y="3517573"/>
            <a:ext cx="0" cy="4439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17 Conector recto de flecha"/>
          <p:cNvCxnSpPr/>
          <p:nvPr/>
        </p:nvCxnSpPr>
        <p:spPr>
          <a:xfrm>
            <a:off x="1394497" y="2736164"/>
            <a:ext cx="357190" cy="1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17 Conector recto de flecha"/>
          <p:cNvCxnSpPr/>
          <p:nvPr/>
        </p:nvCxnSpPr>
        <p:spPr>
          <a:xfrm>
            <a:off x="1394497" y="3452899"/>
            <a:ext cx="357190" cy="1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116 CuadroTexto"/>
          <p:cNvSpPr txBox="1"/>
          <p:nvPr/>
        </p:nvSpPr>
        <p:spPr>
          <a:xfrm>
            <a:off x="4625389" y="2969771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5" name="114 Conector recto de flecha"/>
          <p:cNvCxnSpPr/>
          <p:nvPr/>
        </p:nvCxnSpPr>
        <p:spPr>
          <a:xfrm>
            <a:off x="5412093" y="3471542"/>
            <a:ext cx="21602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114 Conector recto de flecha"/>
          <p:cNvCxnSpPr/>
          <p:nvPr/>
        </p:nvCxnSpPr>
        <p:spPr>
          <a:xfrm flipV="1">
            <a:off x="5412093" y="2669737"/>
            <a:ext cx="0" cy="8131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/>
          <p:cNvCxnSpPr/>
          <p:nvPr/>
        </p:nvCxnSpPr>
        <p:spPr>
          <a:xfrm>
            <a:off x="5773247" y="3002869"/>
            <a:ext cx="0" cy="480053"/>
          </a:xfrm>
          <a:prstGeom prst="line">
            <a:avLst/>
          </a:prstGeom>
          <a:ln w="34925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114 Conector recto de flecha"/>
          <p:cNvCxnSpPr/>
          <p:nvPr/>
        </p:nvCxnSpPr>
        <p:spPr>
          <a:xfrm>
            <a:off x="5412093" y="4417673"/>
            <a:ext cx="21602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114 Conector recto de flecha"/>
          <p:cNvCxnSpPr/>
          <p:nvPr/>
        </p:nvCxnSpPr>
        <p:spPr>
          <a:xfrm flipV="1">
            <a:off x="5412093" y="3615868"/>
            <a:ext cx="0" cy="8131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116 CuadroTexto"/>
          <p:cNvSpPr txBox="1"/>
          <p:nvPr/>
        </p:nvSpPr>
        <p:spPr>
          <a:xfrm>
            <a:off x="5149906" y="3517574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" name="116 CuadroTexto"/>
          <p:cNvSpPr txBox="1"/>
          <p:nvPr/>
        </p:nvSpPr>
        <p:spPr>
          <a:xfrm>
            <a:off x="5112060" y="2557467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116 CuadroTexto"/>
          <p:cNvSpPr txBox="1"/>
          <p:nvPr/>
        </p:nvSpPr>
        <p:spPr>
          <a:xfrm>
            <a:off x="7499741" y="3397561"/>
            <a:ext cx="2375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t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116 CuadroTexto"/>
          <p:cNvSpPr txBox="1"/>
          <p:nvPr/>
        </p:nvSpPr>
        <p:spPr>
          <a:xfrm>
            <a:off x="7452320" y="4357667"/>
            <a:ext cx="2375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t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9" name="114 Conector recto de flecha"/>
          <p:cNvCxnSpPr/>
          <p:nvPr/>
        </p:nvCxnSpPr>
        <p:spPr>
          <a:xfrm flipV="1">
            <a:off x="5772133" y="2753942"/>
            <a:ext cx="0" cy="166373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114 Conector recto de flecha"/>
          <p:cNvCxnSpPr/>
          <p:nvPr/>
        </p:nvCxnSpPr>
        <p:spPr>
          <a:xfrm flipV="1">
            <a:off x="6132173" y="2743901"/>
            <a:ext cx="0" cy="166373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114 Conector recto de flecha"/>
          <p:cNvCxnSpPr/>
          <p:nvPr/>
        </p:nvCxnSpPr>
        <p:spPr>
          <a:xfrm flipV="1">
            <a:off x="6492213" y="2753942"/>
            <a:ext cx="0" cy="166373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114 Conector recto de flecha"/>
          <p:cNvCxnSpPr/>
          <p:nvPr/>
        </p:nvCxnSpPr>
        <p:spPr>
          <a:xfrm flipV="1">
            <a:off x="6852253" y="2753942"/>
            <a:ext cx="0" cy="166373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114 Conector recto de flecha"/>
          <p:cNvCxnSpPr/>
          <p:nvPr/>
        </p:nvCxnSpPr>
        <p:spPr>
          <a:xfrm flipV="1">
            <a:off x="7212293" y="2753942"/>
            <a:ext cx="0" cy="166373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879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/>
          <p:cNvGrpSpPr/>
          <p:nvPr/>
        </p:nvGrpSpPr>
        <p:grpSpPr>
          <a:xfrm>
            <a:off x="2351753" y="982174"/>
            <a:ext cx="3496300" cy="1429135"/>
            <a:chOff x="160416" y="2559390"/>
            <a:chExt cx="4195560" cy="1714962"/>
          </a:xfrm>
        </p:grpSpPr>
        <p:sp>
          <p:nvSpPr>
            <p:cNvPr id="3" name="2 CuadroTexto"/>
            <p:cNvSpPr txBox="1"/>
            <p:nvPr/>
          </p:nvSpPr>
          <p:spPr>
            <a:xfrm>
              <a:off x="1435972" y="2713090"/>
              <a:ext cx="311151" cy="6223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1500" dirty="0">
                  <a:latin typeface="Times New Roman"/>
                  <a:cs typeface="Times New Roman"/>
                </a:rPr>
                <a:t>1</a:t>
              </a:r>
              <a:r>
                <a:rPr lang="es-ES" sz="1500" i="1" dirty="0">
                  <a:latin typeface="Times New Roman" pitchFamily="18" charset="0"/>
                  <a:cs typeface="Times New Roman" pitchFamily="18" charset="0"/>
                </a:rPr>
                <a:t> </a:t>
              </a:r>
            </a:p>
          </p:txBody>
        </p:sp>
        <p:sp>
          <p:nvSpPr>
            <p:cNvPr id="4" name="3 Acorde"/>
            <p:cNvSpPr/>
            <p:nvPr/>
          </p:nvSpPr>
          <p:spPr>
            <a:xfrm>
              <a:off x="1365516" y="2717931"/>
              <a:ext cx="622300" cy="612786"/>
            </a:xfrm>
            <a:prstGeom prst="chord">
              <a:avLst>
                <a:gd name="adj1" fmla="val 16278238"/>
                <a:gd name="adj2" fmla="val 527150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5" name="4 Elipse"/>
            <p:cNvSpPr/>
            <p:nvPr/>
          </p:nvSpPr>
          <p:spPr>
            <a:xfrm>
              <a:off x="1365516" y="2717930"/>
              <a:ext cx="622300" cy="62230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cxnSp>
          <p:nvCxnSpPr>
            <p:cNvPr id="6" name="5 Conector recto de flecha"/>
            <p:cNvCxnSpPr/>
            <p:nvPr/>
          </p:nvCxnSpPr>
          <p:spPr>
            <a:xfrm flipV="1">
              <a:off x="1987816" y="3024240"/>
              <a:ext cx="266700" cy="107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8 Conector recto de flecha"/>
            <p:cNvCxnSpPr/>
            <p:nvPr/>
          </p:nvCxnSpPr>
          <p:spPr>
            <a:xfrm>
              <a:off x="497624" y="2843264"/>
              <a:ext cx="926996" cy="129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10 Conector recto de flecha"/>
            <p:cNvCxnSpPr>
              <a:endCxn id="5" idx="2"/>
            </p:cNvCxnSpPr>
            <p:nvPr/>
          </p:nvCxnSpPr>
          <p:spPr>
            <a:xfrm>
              <a:off x="497624" y="3025312"/>
              <a:ext cx="867892" cy="376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11 Conector recto de flecha"/>
            <p:cNvCxnSpPr/>
            <p:nvPr/>
          </p:nvCxnSpPr>
          <p:spPr>
            <a:xfrm>
              <a:off x="497624" y="3203628"/>
              <a:ext cx="911923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12 CuadroTexto"/>
            <p:cNvSpPr txBox="1"/>
            <p:nvPr/>
          </p:nvSpPr>
          <p:spPr>
            <a:xfrm>
              <a:off x="2663028" y="3175474"/>
              <a:ext cx="311151" cy="6223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r>
                <a:rPr lang="en-US" sz="1500" dirty="0">
                  <a:latin typeface="Times New Roman"/>
                  <a:cs typeface="Times New Roman"/>
                </a:rPr>
                <a:t>1</a:t>
              </a:r>
              <a:r>
                <a:rPr lang="es-ES" sz="1500" i="1" dirty="0">
                  <a:latin typeface="Times New Roman" pitchFamily="18" charset="0"/>
                  <a:cs typeface="Times New Roman" pitchFamily="18" charset="0"/>
                </a:rPr>
                <a:t> </a:t>
              </a:r>
            </a:p>
          </p:txBody>
        </p:sp>
        <p:sp>
          <p:nvSpPr>
            <p:cNvPr id="11" name="13 Acorde"/>
            <p:cNvSpPr/>
            <p:nvPr/>
          </p:nvSpPr>
          <p:spPr>
            <a:xfrm>
              <a:off x="2610116" y="3180315"/>
              <a:ext cx="622300" cy="612786"/>
            </a:xfrm>
            <a:prstGeom prst="chord">
              <a:avLst>
                <a:gd name="adj1" fmla="val 16278238"/>
                <a:gd name="adj2" fmla="val 527150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12" name="14 Elipse"/>
            <p:cNvSpPr/>
            <p:nvPr/>
          </p:nvSpPr>
          <p:spPr>
            <a:xfrm>
              <a:off x="2610116" y="3180314"/>
              <a:ext cx="622300" cy="62230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13" name="15 CuadroTexto"/>
            <p:cNvSpPr txBox="1"/>
            <p:nvPr/>
          </p:nvSpPr>
          <p:spPr>
            <a:xfrm>
              <a:off x="1444884" y="3647212"/>
              <a:ext cx="311151" cy="62230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r>
                <a:rPr lang="en-US" sz="1500" dirty="0">
                  <a:latin typeface="Times New Roman"/>
                  <a:cs typeface="Times New Roman"/>
                </a:rPr>
                <a:t>3</a:t>
              </a:r>
              <a:r>
                <a:rPr lang="es-ES" sz="1500" i="1" dirty="0">
                  <a:latin typeface="Times New Roman" pitchFamily="18" charset="0"/>
                  <a:cs typeface="Times New Roman" pitchFamily="18" charset="0"/>
                </a:rPr>
                <a:t> </a:t>
              </a:r>
            </a:p>
          </p:txBody>
        </p:sp>
        <p:sp>
          <p:nvSpPr>
            <p:cNvPr id="14" name="16 Acorde"/>
            <p:cNvSpPr/>
            <p:nvPr/>
          </p:nvSpPr>
          <p:spPr>
            <a:xfrm>
              <a:off x="1365516" y="3652053"/>
              <a:ext cx="622300" cy="612786"/>
            </a:xfrm>
            <a:prstGeom prst="chord">
              <a:avLst>
                <a:gd name="adj1" fmla="val 16278238"/>
                <a:gd name="adj2" fmla="val 527150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15" name="17 Elipse"/>
            <p:cNvSpPr/>
            <p:nvPr/>
          </p:nvSpPr>
          <p:spPr>
            <a:xfrm>
              <a:off x="1365516" y="3652052"/>
              <a:ext cx="622300" cy="62230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cxnSp>
          <p:nvCxnSpPr>
            <p:cNvPr id="16" name="18 Conector recto de flecha"/>
            <p:cNvCxnSpPr/>
            <p:nvPr/>
          </p:nvCxnSpPr>
          <p:spPr>
            <a:xfrm flipV="1">
              <a:off x="1143266" y="3783814"/>
              <a:ext cx="266281" cy="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19 Conector recto de flecha"/>
            <p:cNvCxnSpPr/>
            <p:nvPr/>
          </p:nvCxnSpPr>
          <p:spPr>
            <a:xfrm>
              <a:off x="958372" y="3962488"/>
              <a:ext cx="40005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20 Conector recto de flecha"/>
            <p:cNvCxnSpPr/>
            <p:nvPr/>
          </p:nvCxnSpPr>
          <p:spPr>
            <a:xfrm>
              <a:off x="787665" y="4135420"/>
              <a:ext cx="631931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21 Conector recto de flecha"/>
            <p:cNvCxnSpPr/>
            <p:nvPr/>
          </p:nvCxnSpPr>
          <p:spPr>
            <a:xfrm flipV="1">
              <a:off x="1987816" y="3954002"/>
              <a:ext cx="266700" cy="107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22 Conector recto de flecha"/>
            <p:cNvCxnSpPr/>
            <p:nvPr/>
          </p:nvCxnSpPr>
          <p:spPr>
            <a:xfrm flipH="1" flipV="1">
              <a:off x="1143267" y="2843266"/>
              <a:ext cx="0" cy="92703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23 Conector recto de flecha"/>
            <p:cNvCxnSpPr/>
            <p:nvPr/>
          </p:nvCxnSpPr>
          <p:spPr>
            <a:xfrm flipV="1">
              <a:off x="965469" y="3029084"/>
              <a:ext cx="0" cy="92338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24 Conector recto de flecha"/>
            <p:cNvCxnSpPr/>
            <p:nvPr/>
          </p:nvCxnSpPr>
          <p:spPr>
            <a:xfrm flipH="1" flipV="1">
              <a:off x="787665" y="3205217"/>
              <a:ext cx="1" cy="91923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25 CuadroTexto"/>
            <p:cNvSpPr txBox="1"/>
            <p:nvPr/>
          </p:nvSpPr>
          <p:spPr>
            <a:xfrm>
              <a:off x="3499116" y="3325936"/>
              <a:ext cx="36202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F</a:t>
              </a:r>
              <a:endParaRPr lang="es-ES" sz="15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4" name="26 Conector recto de flecha"/>
            <p:cNvCxnSpPr/>
            <p:nvPr/>
          </p:nvCxnSpPr>
          <p:spPr>
            <a:xfrm flipV="1">
              <a:off x="3232416" y="3497372"/>
              <a:ext cx="266700" cy="107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28 Conector recto de flecha"/>
            <p:cNvCxnSpPr/>
            <p:nvPr/>
          </p:nvCxnSpPr>
          <p:spPr>
            <a:xfrm>
              <a:off x="2254516" y="3625887"/>
              <a:ext cx="401027" cy="39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29 Conector recto de flecha"/>
            <p:cNvCxnSpPr/>
            <p:nvPr/>
          </p:nvCxnSpPr>
          <p:spPr>
            <a:xfrm flipV="1">
              <a:off x="2254516" y="3031464"/>
              <a:ext cx="2382" cy="30678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30 Conector recto de flecha"/>
            <p:cNvCxnSpPr/>
            <p:nvPr/>
          </p:nvCxnSpPr>
          <p:spPr>
            <a:xfrm flipV="1">
              <a:off x="2254516" y="3626280"/>
              <a:ext cx="0" cy="36004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uadroTexto 27"/>
            <p:cNvSpPr txBox="1"/>
            <p:nvPr/>
          </p:nvSpPr>
          <p:spPr>
            <a:xfrm>
              <a:off x="160416" y="2559390"/>
              <a:ext cx="360040" cy="1341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333" i="1" dirty="0">
                  <a:latin typeface="Times New Roman"/>
                  <a:cs typeface="Times New Roman"/>
                </a:rPr>
                <a:t>x</a:t>
              </a:r>
              <a:r>
                <a:rPr lang="es-ES" sz="1333" baseline="-25000" dirty="0">
                  <a:latin typeface="Times New Roman"/>
                  <a:cs typeface="Times New Roman"/>
                </a:rPr>
                <a:t>1</a:t>
              </a:r>
            </a:p>
            <a:p>
              <a:pPr algn="r"/>
              <a:r>
                <a:rPr lang="es-ES" sz="1333" i="1" dirty="0">
                  <a:latin typeface="Times New Roman"/>
                  <a:cs typeface="Times New Roman"/>
                </a:rPr>
                <a:t>x</a:t>
              </a:r>
              <a:r>
                <a:rPr lang="es-ES" sz="1333" baseline="-25000" dirty="0">
                  <a:latin typeface="Times New Roman"/>
                  <a:cs typeface="Times New Roman"/>
                </a:rPr>
                <a:t>2</a:t>
              </a:r>
            </a:p>
            <a:p>
              <a:pPr algn="r"/>
              <a:r>
                <a:rPr lang="es-ES" sz="1333" i="1" dirty="0">
                  <a:latin typeface="Times New Roman"/>
                  <a:cs typeface="Times New Roman"/>
                </a:rPr>
                <a:t>x</a:t>
              </a:r>
              <a:r>
                <a:rPr lang="es-ES" sz="1333" baseline="-25000" dirty="0">
                  <a:latin typeface="Times New Roman"/>
                  <a:cs typeface="Times New Roman"/>
                </a:rPr>
                <a:t>3</a:t>
              </a:r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3635896" y="3429000"/>
              <a:ext cx="720080" cy="35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333" i="1" dirty="0">
                  <a:latin typeface="Times New Roman"/>
                  <a:cs typeface="Times New Roman"/>
                </a:rPr>
                <a:t>x</a:t>
              </a:r>
              <a:r>
                <a:rPr lang="es-ES" sz="1333" baseline="-25000" dirty="0">
                  <a:latin typeface="Times New Roman"/>
                  <a:cs typeface="Times New Roman"/>
                </a:rPr>
                <a:t>1</a:t>
              </a:r>
              <a:r>
                <a:rPr lang="es-ES" sz="1333" i="1" dirty="0">
                  <a:latin typeface="Times New Roman"/>
                  <a:cs typeface="Times New Roman"/>
                </a:rPr>
                <a:t>x</a:t>
              </a:r>
              <a:r>
                <a:rPr lang="es-ES" sz="1333" baseline="-25000" dirty="0">
                  <a:latin typeface="Times New Roman"/>
                  <a:cs typeface="Times New Roman"/>
                </a:rPr>
                <a:t>2</a:t>
              </a:r>
              <a:r>
                <a:rPr lang="es-ES" sz="1333" i="1" dirty="0">
                  <a:latin typeface="Times New Roman"/>
                  <a:cs typeface="Times New Roman"/>
                </a:rPr>
                <a:t>x</a:t>
              </a:r>
              <a:r>
                <a:rPr lang="es-ES" sz="1333" baseline="-25000" dirty="0">
                  <a:latin typeface="Times New Roman"/>
                  <a:cs typeface="Times New Roman"/>
                </a:rPr>
                <a:t>3</a:t>
              </a:r>
            </a:p>
          </p:txBody>
        </p:sp>
        <p:cxnSp>
          <p:nvCxnSpPr>
            <p:cNvPr id="30" name="28 Conector recto de flecha"/>
            <p:cNvCxnSpPr/>
            <p:nvPr/>
          </p:nvCxnSpPr>
          <p:spPr>
            <a:xfrm>
              <a:off x="2254516" y="3337855"/>
              <a:ext cx="401027" cy="39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8195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4 Grupo"/>
          <p:cNvGrpSpPr/>
          <p:nvPr/>
        </p:nvGrpSpPr>
        <p:grpSpPr>
          <a:xfrm>
            <a:off x="3662247" y="1361752"/>
            <a:ext cx="357190" cy="357190"/>
            <a:chOff x="2071670" y="1714488"/>
            <a:chExt cx="428628" cy="428628"/>
          </a:xfrm>
        </p:grpSpPr>
        <p:sp>
          <p:nvSpPr>
            <p:cNvPr id="7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9" name="74 Grupo"/>
          <p:cNvGrpSpPr/>
          <p:nvPr/>
        </p:nvGrpSpPr>
        <p:grpSpPr>
          <a:xfrm>
            <a:off x="2769272" y="1004562"/>
            <a:ext cx="357190" cy="357190"/>
            <a:chOff x="785786" y="928670"/>
            <a:chExt cx="428628" cy="428628"/>
          </a:xfrm>
        </p:grpSpPr>
        <p:cxnSp>
          <p:nvCxnSpPr>
            <p:cNvPr id="10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12" name="77 Grupo"/>
          <p:cNvGrpSpPr/>
          <p:nvPr/>
        </p:nvGrpSpPr>
        <p:grpSpPr>
          <a:xfrm>
            <a:off x="2769272" y="2088007"/>
            <a:ext cx="357190" cy="357190"/>
            <a:chOff x="785786" y="928670"/>
            <a:chExt cx="428628" cy="428628"/>
          </a:xfrm>
        </p:grpSpPr>
        <p:cxnSp>
          <p:nvCxnSpPr>
            <p:cNvPr id="13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15" name="86 Grupo"/>
          <p:cNvGrpSpPr/>
          <p:nvPr/>
        </p:nvGrpSpPr>
        <p:grpSpPr>
          <a:xfrm>
            <a:off x="2769272" y="1361752"/>
            <a:ext cx="357190" cy="357190"/>
            <a:chOff x="785786" y="928670"/>
            <a:chExt cx="428628" cy="428628"/>
          </a:xfrm>
        </p:grpSpPr>
        <p:cxnSp>
          <p:nvCxnSpPr>
            <p:cNvPr id="16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18" name="89 CuadroTexto"/>
          <p:cNvSpPr txBox="1"/>
          <p:nvPr/>
        </p:nvSpPr>
        <p:spPr>
          <a:xfrm>
            <a:off x="2004887" y="885024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9" name="91 Conector recto de flecha"/>
          <p:cNvCxnSpPr/>
          <p:nvPr/>
        </p:nvCxnSpPr>
        <p:spPr>
          <a:xfrm>
            <a:off x="3066931" y="1540347"/>
            <a:ext cx="595317" cy="13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107 Forma libre"/>
          <p:cNvSpPr/>
          <p:nvPr/>
        </p:nvSpPr>
        <p:spPr>
          <a:xfrm>
            <a:off x="3057212" y="1188539"/>
            <a:ext cx="602973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21" name="108 Forma libre"/>
          <p:cNvSpPr/>
          <p:nvPr/>
        </p:nvSpPr>
        <p:spPr>
          <a:xfrm>
            <a:off x="3057212" y="1658991"/>
            <a:ext cx="602973" cy="607611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22" name="110 Conector recto"/>
          <p:cNvCxnSpPr/>
          <p:nvPr/>
        </p:nvCxnSpPr>
        <p:spPr>
          <a:xfrm>
            <a:off x="2531146" y="1183157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112 Conector recto"/>
          <p:cNvCxnSpPr/>
          <p:nvPr/>
        </p:nvCxnSpPr>
        <p:spPr>
          <a:xfrm>
            <a:off x="2531146" y="1540347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113 Conector recto"/>
          <p:cNvCxnSpPr/>
          <p:nvPr/>
        </p:nvCxnSpPr>
        <p:spPr>
          <a:xfrm>
            <a:off x="2531146" y="2266602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114 Conector recto de flecha"/>
          <p:cNvCxnSpPr/>
          <p:nvPr/>
        </p:nvCxnSpPr>
        <p:spPr>
          <a:xfrm flipV="1">
            <a:off x="4019438" y="1537192"/>
            <a:ext cx="265703" cy="31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116 CuadroTexto"/>
          <p:cNvSpPr txBox="1"/>
          <p:nvPr/>
        </p:nvSpPr>
        <p:spPr>
          <a:xfrm>
            <a:off x="2004887" y="1237321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117 CuadroTexto"/>
          <p:cNvSpPr txBox="1"/>
          <p:nvPr/>
        </p:nvSpPr>
        <p:spPr>
          <a:xfrm>
            <a:off x="2004887" y="1957401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i="1" baseline="-25000" dirty="0">
                <a:latin typeface="Times New Roman" pitchFamily="18" charset="0"/>
                <a:cs typeface="Times New Roman" pitchFamily="18" charset="0"/>
              </a:rPr>
              <a:t>n</a:t>
            </a:r>
            <a:endParaRPr lang="es-ES" sz="1500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9" name="Conector recto de flecha 28"/>
          <p:cNvCxnSpPr/>
          <p:nvPr/>
        </p:nvCxnSpPr>
        <p:spPr>
          <a:xfrm>
            <a:off x="2078109" y="1183157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/>
          <p:nvPr/>
        </p:nvCxnSpPr>
        <p:spPr>
          <a:xfrm>
            <a:off x="2078777" y="1540347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/>
          <p:nvPr/>
        </p:nvCxnSpPr>
        <p:spPr>
          <a:xfrm>
            <a:off x="2078777" y="2266602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Agrupar 37"/>
          <p:cNvGrpSpPr/>
          <p:nvPr/>
        </p:nvGrpSpPr>
        <p:grpSpPr>
          <a:xfrm>
            <a:off x="2184907" y="1605104"/>
            <a:ext cx="60007" cy="427033"/>
            <a:chOff x="3491880" y="2844552"/>
            <a:chExt cx="72008" cy="512440"/>
          </a:xfrm>
        </p:grpSpPr>
        <p:sp>
          <p:nvSpPr>
            <p:cNvPr id="33" name="Elipse 32"/>
            <p:cNvSpPr/>
            <p:nvPr/>
          </p:nvSpPr>
          <p:spPr>
            <a:xfrm>
              <a:off x="3491880" y="284455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34" name="Elipse 33"/>
            <p:cNvSpPr/>
            <p:nvPr/>
          </p:nvSpPr>
          <p:spPr>
            <a:xfrm>
              <a:off x="3491880" y="299695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36" name="Elipse 35"/>
            <p:cNvSpPr/>
            <p:nvPr/>
          </p:nvSpPr>
          <p:spPr>
            <a:xfrm>
              <a:off x="3491880" y="314096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37" name="Elipse 36"/>
            <p:cNvSpPr/>
            <p:nvPr/>
          </p:nvSpPr>
          <p:spPr>
            <a:xfrm>
              <a:off x="3491880" y="3284984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39" name="116 CuadroTexto"/>
          <p:cNvSpPr txBox="1"/>
          <p:nvPr/>
        </p:nvSpPr>
        <p:spPr>
          <a:xfrm>
            <a:off x="2535299" y="877281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0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116 CuadroTexto"/>
          <p:cNvSpPr txBox="1"/>
          <p:nvPr/>
        </p:nvSpPr>
        <p:spPr>
          <a:xfrm>
            <a:off x="2544948" y="1237321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116 CuadroTexto"/>
          <p:cNvSpPr txBox="1"/>
          <p:nvPr/>
        </p:nvSpPr>
        <p:spPr>
          <a:xfrm>
            <a:off x="2544948" y="1965144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i="1" baseline="-25000" dirty="0">
                <a:latin typeface="Times New Roman" pitchFamily="18" charset="0"/>
                <a:cs typeface="Times New Roman" pitchFamily="18" charset="0"/>
              </a:rPr>
              <a:t>n</a:t>
            </a:r>
            <a:endParaRPr lang="es-ES" sz="15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116 CuadroTexto"/>
          <p:cNvSpPr txBox="1"/>
          <p:nvPr/>
        </p:nvSpPr>
        <p:spPr>
          <a:xfrm>
            <a:off x="4922965" y="1357334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Pentágono 42"/>
          <p:cNvSpPr/>
          <p:nvPr/>
        </p:nvSpPr>
        <p:spPr>
          <a:xfrm>
            <a:off x="5905321" y="1144447"/>
            <a:ext cx="1140127" cy="1087863"/>
          </a:xfrm>
          <a:prstGeom prst="homePlate">
            <a:avLst>
              <a:gd name="adj" fmla="val 23595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45" name="116 CuadroTexto"/>
          <p:cNvSpPr txBox="1"/>
          <p:nvPr/>
        </p:nvSpPr>
        <p:spPr>
          <a:xfrm>
            <a:off x="5474241" y="997294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117 CuadroTexto"/>
          <p:cNvSpPr txBox="1"/>
          <p:nvPr/>
        </p:nvSpPr>
        <p:spPr>
          <a:xfrm>
            <a:off x="5474241" y="1724632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i="1" baseline="-25000" dirty="0">
                <a:latin typeface="Times New Roman" pitchFamily="18" charset="0"/>
                <a:cs typeface="Times New Roman" pitchFamily="18" charset="0"/>
              </a:rPr>
              <a:t>n</a:t>
            </a:r>
            <a:endParaRPr lang="es-ES" sz="1500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8" name="Conector recto de flecha 47"/>
          <p:cNvCxnSpPr/>
          <p:nvPr/>
        </p:nvCxnSpPr>
        <p:spPr>
          <a:xfrm>
            <a:off x="5548131" y="1327298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/>
          <p:nvPr/>
        </p:nvCxnSpPr>
        <p:spPr>
          <a:xfrm>
            <a:off x="5548131" y="2053553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Agrupar 49"/>
          <p:cNvGrpSpPr/>
          <p:nvPr/>
        </p:nvGrpSpPr>
        <p:grpSpPr>
          <a:xfrm>
            <a:off x="5654261" y="1392055"/>
            <a:ext cx="60007" cy="427033"/>
            <a:chOff x="3491880" y="2844552"/>
            <a:chExt cx="72008" cy="512440"/>
          </a:xfrm>
        </p:grpSpPr>
        <p:sp>
          <p:nvSpPr>
            <p:cNvPr id="51" name="Elipse 50"/>
            <p:cNvSpPr/>
            <p:nvPr/>
          </p:nvSpPr>
          <p:spPr>
            <a:xfrm>
              <a:off x="3491880" y="284455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52" name="Elipse 51"/>
            <p:cNvSpPr/>
            <p:nvPr/>
          </p:nvSpPr>
          <p:spPr>
            <a:xfrm>
              <a:off x="3491880" y="299695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53" name="Elipse 52"/>
            <p:cNvSpPr/>
            <p:nvPr/>
          </p:nvSpPr>
          <p:spPr>
            <a:xfrm>
              <a:off x="3491880" y="314096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54" name="Elipse 53"/>
            <p:cNvSpPr/>
            <p:nvPr/>
          </p:nvSpPr>
          <p:spPr>
            <a:xfrm>
              <a:off x="3491880" y="3284984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55" name="116 CuadroTexto"/>
          <p:cNvSpPr txBox="1"/>
          <p:nvPr/>
        </p:nvSpPr>
        <p:spPr>
          <a:xfrm>
            <a:off x="6505388" y="1864527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0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116 CuadroTexto"/>
          <p:cNvSpPr txBox="1"/>
          <p:nvPr/>
        </p:nvSpPr>
        <p:spPr>
          <a:xfrm>
            <a:off x="5905321" y="1144447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116 CuadroTexto"/>
          <p:cNvSpPr txBox="1"/>
          <p:nvPr/>
        </p:nvSpPr>
        <p:spPr>
          <a:xfrm>
            <a:off x="5922432" y="1856784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i="1" baseline="-25000" dirty="0">
                <a:latin typeface="Times New Roman" pitchFamily="18" charset="0"/>
                <a:cs typeface="Times New Roman" pitchFamily="18" charset="0"/>
              </a:rPr>
              <a:t>n</a:t>
            </a:r>
            <a:endParaRPr lang="es-ES" sz="1500" i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59" name="Agrupar 58"/>
          <p:cNvGrpSpPr/>
          <p:nvPr/>
        </p:nvGrpSpPr>
        <p:grpSpPr>
          <a:xfrm>
            <a:off x="4292705" y="1361752"/>
            <a:ext cx="357190" cy="357190"/>
            <a:chOff x="2500298" y="142852"/>
            <a:chExt cx="428628" cy="428628"/>
          </a:xfrm>
        </p:grpSpPr>
        <p:grpSp>
          <p:nvGrpSpPr>
            <p:cNvPr id="60" name="139 Grupo"/>
            <p:cNvGrpSpPr/>
            <p:nvPr/>
          </p:nvGrpSpPr>
          <p:grpSpPr>
            <a:xfrm>
              <a:off x="2500298" y="142852"/>
              <a:ext cx="428628" cy="428628"/>
              <a:chOff x="714348" y="1928802"/>
              <a:chExt cx="428628" cy="428628"/>
            </a:xfrm>
          </p:grpSpPr>
          <p:sp>
            <p:nvSpPr>
              <p:cNvPr id="63" name="149 Rectángulo"/>
              <p:cNvSpPr/>
              <p:nvPr/>
            </p:nvSpPr>
            <p:spPr>
              <a:xfrm>
                <a:off x="714348" y="1928802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64" name="150 Conector recto"/>
              <p:cNvCxnSpPr/>
              <p:nvPr/>
            </p:nvCxnSpPr>
            <p:spPr>
              <a:xfrm flipV="1">
                <a:off x="714348" y="2285992"/>
                <a:ext cx="428628" cy="1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151 Conector recto"/>
              <p:cNvCxnSpPr>
                <a:stCxn id="63" idx="0"/>
                <a:endCxn id="63" idx="2"/>
              </p:cNvCxnSpPr>
              <p:nvPr/>
            </p:nvCxnSpPr>
            <p:spPr>
              <a:xfrm rot="16200000" flipH="1">
                <a:off x="714348" y="2143116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153 Conector angular"/>
              <p:cNvCxnSpPr/>
              <p:nvPr/>
            </p:nvCxnSpPr>
            <p:spPr>
              <a:xfrm rot="10800000" flipV="1">
                <a:off x="714348" y="2000240"/>
                <a:ext cx="428628" cy="28575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1" name="Imagen 60"/>
            <p:cNvPicPr>
              <a:picLocks noChangeAspect="1"/>
            </p:cNvPicPr>
            <p:nvPr/>
          </p:nvPicPr>
          <p:blipFill rotWithShape="1">
            <a:blip r:embed="rId3"/>
            <a:srcRect l="24076" t="36044" r="24004" b="22607"/>
            <a:stretch/>
          </p:blipFill>
          <p:spPr>
            <a:xfrm>
              <a:off x="2511614" y="158886"/>
              <a:ext cx="184626" cy="120781"/>
            </a:xfrm>
            <a:prstGeom prst="rect">
              <a:avLst/>
            </a:prstGeom>
          </p:spPr>
        </p:pic>
        <p:pic>
          <p:nvPicPr>
            <p:cNvPr id="62" name="Imagen 61"/>
            <p:cNvPicPr>
              <a:picLocks noChangeAspect="1"/>
            </p:cNvPicPr>
            <p:nvPr/>
          </p:nvPicPr>
          <p:blipFill rotWithShape="1">
            <a:blip r:embed="rId4"/>
            <a:srcRect l="24432" t="28042" r="30670" b="20868"/>
            <a:stretch/>
          </p:blipFill>
          <p:spPr>
            <a:xfrm>
              <a:off x="2793653" y="339072"/>
              <a:ext cx="125442" cy="149233"/>
            </a:xfrm>
            <a:prstGeom prst="rect">
              <a:avLst/>
            </a:prstGeom>
          </p:spPr>
        </p:pic>
      </p:grpSp>
      <p:cxnSp>
        <p:nvCxnSpPr>
          <p:cNvPr id="67" name="114 Conector recto de flecha"/>
          <p:cNvCxnSpPr/>
          <p:nvPr/>
        </p:nvCxnSpPr>
        <p:spPr>
          <a:xfrm flipV="1">
            <a:off x="4641703" y="1545097"/>
            <a:ext cx="265703" cy="31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116 CuadroTexto"/>
          <p:cNvSpPr txBox="1"/>
          <p:nvPr/>
        </p:nvSpPr>
        <p:spPr>
          <a:xfrm>
            <a:off x="7326710" y="1500636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0" name="114 Conector recto de flecha"/>
          <p:cNvCxnSpPr/>
          <p:nvPr/>
        </p:nvCxnSpPr>
        <p:spPr>
          <a:xfrm flipV="1">
            <a:off x="7045448" y="1688398"/>
            <a:ext cx="265703" cy="31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028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4 Grupo"/>
          <p:cNvGrpSpPr/>
          <p:nvPr/>
        </p:nvGrpSpPr>
        <p:grpSpPr>
          <a:xfrm>
            <a:off x="3507198" y="1361752"/>
            <a:ext cx="357190" cy="357190"/>
            <a:chOff x="2071670" y="1714488"/>
            <a:chExt cx="428628" cy="428628"/>
          </a:xfrm>
        </p:grpSpPr>
        <p:sp>
          <p:nvSpPr>
            <p:cNvPr id="7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9" name="74 Grupo"/>
          <p:cNvGrpSpPr/>
          <p:nvPr/>
        </p:nvGrpSpPr>
        <p:grpSpPr>
          <a:xfrm>
            <a:off x="2614223" y="1004562"/>
            <a:ext cx="357190" cy="357190"/>
            <a:chOff x="785786" y="928670"/>
            <a:chExt cx="428628" cy="428628"/>
          </a:xfrm>
        </p:grpSpPr>
        <p:cxnSp>
          <p:nvCxnSpPr>
            <p:cNvPr id="10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12" name="77 Grupo"/>
          <p:cNvGrpSpPr/>
          <p:nvPr/>
        </p:nvGrpSpPr>
        <p:grpSpPr>
          <a:xfrm>
            <a:off x="2614223" y="2088007"/>
            <a:ext cx="357190" cy="357190"/>
            <a:chOff x="785786" y="928670"/>
            <a:chExt cx="428628" cy="428628"/>
          </a:xfrm>
        </p:grpSpPr>
        <p:cxnSp>
          <p:nvCxnSpPr>
            <p:cNvPr id="13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15" name="86 Grupo"/>
          <p:cNvGrpSpPr/>
          <p:nvPr/>
        </p:nvGrpSpPr>
        <p:grpSpPr>
          <a:xfrm>
            <a:off x="2614223" y="1361752"/>
            <a:ext cx="357190" cy="357190"/>
            <a:chOff x="785786" y="928670"/>
            <a:chExt cx="428628" cy="428628"/>
          </a:xfrm>
        </p:grpSpPr>
        <p:cxnSp>
          <p:nvCxnSpPr>
            <p:cNvPr id="16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18" name="89 CuadroTexto"/>
          <p:cNvSpPr txBox="1"/>
          <p:nvPr/>
        </p:nvSpPr>
        <p:spPr>
          <a:xfrm>
            <a:off x="1849838" y="885024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9" name="91 Conector recto de flecha"/>
          <p:cNvCxnSpPr/>
          <p:nvPr/>
        </p:nvCxnSpPr>
        <p:spPr>
          <a:xfrm>
            <a:off x="2911882" y="1540347"/>
            <a:ext cx="595317" cy="13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107 Forma libre"/>
          <p:cNvSpPr/>
          <p:nvPr/>
        </p:nvSpPr>
        <p:spPr>
          <a:xfrm>
            <a:off x="2902163" y="1188539"/>
            <a:ext cx="602973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21" name="108 Forma libre"/>
          <p:cNvSpPr/>
          <p:nvPr/>
        </p:nvSpPr>
        <p:spPr>
          <a:xfrm>
            <a:off x="2902163" y="1658991"/>
            <a:ext cx="602973" cy="607611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22" name="110 Conector recto"/>
          <p:cNvCxnSpPr/>
          <p:nvPr/>
        </p:nvCxnSpPr>
        <p:spPr>
          <a:xfrm>
            <a:off x="2376097" y="1183157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112 Conector recto"/>
          <p:cNvCxnSpPr/>
          <p:nvPr/>
        </p:nvCxnSpPr>
        <p:spPr>
          <a:xfrm>
            <a:off x="2376097" y="1540347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113 Conector recto"/>
          <p:cNvCxnSpPr/>
          <p:nvPr/>
        </p:nvCxnSpPr>
        <p:spPr>
          <a:xfrm>
            <a:off x="2376097" y="2266602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114 Conector recto de flecha"/>
          <p:cNvCxnSpPr/>
          <p:nvPr/>
        </p:nvCxnSpPr>
        <p:spPr>
          <a:xfrm flipV="1">
            <a:off x="3864389" y="1537192"/>
            <a:ext cx="265703" cy="31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116 CuadroTexto"/>
          <p:cNvSpPr txBox="1"/>
          <p:nvPr/>
        </p:nvSpPr>
        <p:spPr>
          <a:xfrm>
            <a:off x="1849838" y="1237321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117 CuadroTexto"/>
          <p:cNvSpPr txBox="1"/>
          <p:nvPr/>
        </p:nvSpPr>
        <p:spPr>
          <a:xfrm>
            <a:off x="1849838" y="1957401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i="1" baseline="-25000" dirty="0">
                <a:latin typeface="Times New Roman" pitchFamily="18" charset="0"/>
                <a:cs typeface="Times New Roman" pitchFamily="18" charset="0"/>
              </a:rPr>
              <a:t>n</a:t>
            </a:r>
            <a:endParaRPr lang="es-ES" sz="1500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9" name="Conector recto de flecha 28"/>
          <p:cNvCxnSpPr/>
          <p:nvPr/>
        </p:nvCxnSpPr>
        <p:spPr>
          <a:xfrm>
            <a:off x="1923060" y="1183157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/>
          <p:nvPr/>
        </p:nvCxnSpPr>
        <p:spPr>
          <a:xfrm>
            <a:off x="1923728" y="1540347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/>
          <p:nvPr/>
        </p:nvCxnSpPr>
        <p:spPr>
          <a:xfrm>
            <a:off x="1923728" y="2266602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Agrupar 37"/>
          <p:cNvGrpSpPr/>
          <p:nvPr/>
        </p:nvGrpSpPr>
        <p:grpSpPr>
          <a:xfrm>
            <a:off x="2029858" y="1605104"/>
            <a:ext cx="60007" cy="427033"/>
            <a:chOff x="3491880" y="2844552"/>
            <a:chExt cx="72008" cy="512440"/>
          </a:xfrm>
        </p:grpSpPr>
        <p:sp>
          <p:nvSpPr>
            <p:cNvPr id="33" name="Elipse 32"/>
            <p:cNvSpPr/>
            <p:nvPr/>
          </p:nvSpPr>
          <p:spPr>
            <a:xfrm>
              <a:off x="3491880" y="284455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34" name="Elipse 33"/>
            <p:cNvSpPr/>
            <p:nvPr/>
          </p:nvSpPr>
          <p:spPr>
            <a:xfrm>
              <a:off x="3491880" y="299695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36" name="Elipse 35"/>
            <p:cNvSpPr/>
            <p:nvPr/>
          </p:nvSpPr>
          <p:spPr>
            <a:xfrm>
              <a:off x="3491880" y="314096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37" name="Elipse 36"/>
            <p:cNvSpPr/>
            <p:nvPr/>
          </p:nvSpPr>
          <p:spPr>
            <a:xfrm>
              <a:off x="3491880" y="3284984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39" name="116 CuadroTexto"/>
          <p:cNvSpPr txBox="1"/>
          <p:nvPr/>
        </p:nvSpPr>
        <p:spPr>
          <a:xfrm>
            <a:off x="2380250" y="877281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0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116 CuadroTexto"/>
          <p:cNvSpPr txBox="1"/>
          <p:nvPr/>
        </p:nvSpPr>
        <p:spPr>
          <a:xfrm>
            <a:off x="2389899" y="1237321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116 CuadroTexto"/>
          <p:cNvSpPr txBox="1"/>
          <p:nvPr/>
        </p:nvSpPr>
        <p:spPr>
          <a:xfrm>
            <a:off x="2389899" y="1965144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i="1" baseline="-25000" dirty="0">
                <a:latin typeface="Times New Roman" pitchFamily="18" charset="0"/>
                <a:cs typeface="Times New Roman" pitchFamily="18" charset="0"/>
              </a:rPr>
              <a:t>n</a:t>
            </a:r>
            <a:endParaRPr lang="es-ES" sz="15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116 CuadroTexto"/>
          <p:cNvSpPr txBox="1"/>
          <p:nvPr/>
        </p:nvSpPr>
        <p:spPr>
          <a:xfrm>
            <a:off x="4767916" y="1357334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Pentágono 42"/>
          <p:cNvSpPr/>
          <p:nvPr/>
        </p:nvSpPr>
        <p:spPr>
          <a:xfrm>
            <a:off x="6121345" y="1144447"/>
            <a:ext cx="1140127" cy="1087863"/>
          </a:xfrm>
          <a:prstGeom prst="homePlate">
            <a:avLst>
              <a:gd name="adj" fmla="val 23595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45" name="116 CuadroTexto"/>
          <p:cNvSpPr txBox="1"/>
          <p:nvPr/>
        </p:nvSpPr>
        <p:spPr>
          <a:xfrm>
            <a:off x="5690265" y="997294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117 CuadroTexto"/>
          <p:cNvSpPr txBox="1"/>
          <p:nvPr/>
        </p:nvSpPr>
        <p:spPr>
          <a:xfrm>
            <a:off x="5690265" y="1724632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i="1" baseline="-25000" dirty="0">
                <a:latin typeface="Times New Roman" pitchFamily="18" charset="0"/>
                <a:cs typeface="Times New Roman" pitchFamily="18" charset="0"/>
              </a:rPr>
              <a:t>n</a:t>
            </a:r>
            <a:endParaRPr lang="es-ES" sz="1500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8" name="Conector recto de flecha 47"/>
          <p:cNvCxnSpPr/>
          <p:nvPr/>
        </p:nvCxnSpPr>
        <p:spPr>
          <a:xfrm>
            <a:off x="5764155" y="1327298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/>
          <p:nvPr/>
        </p:nvCxnSpPr>
        <p:spPr>
          <a:xfrm>
            <a:off x="5764155" y="2053553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Agrupar 49"/>
          <p:cNvGrpSpPr/>
          <p:nvPr/>
        </p:nvGrpSpPr>
        <p:grpSpPr>
          <a:xfrm>
            <a:off x="5870285" y="1392055"/>
            <a:ext cx="60007" cy="427033"/>
            <a:chOff x="3491880" y="2844552"/>
            <a:chExt cx="72008" cy="512440"/>
          </a:xfrm>
        </p:grpSpPr>
        <p:sp>
          <p:nvSpPr>
            <p:cNvPr id="51" name="Elipse 50"/>
            <p:cNvSpPr/>
            <p:nvPr/>
          </p:nvSpPr>
          <p:spPr>
            <a:xfrm>
              <a:off x="3491880" y="284455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52" name="Elipse 51"/>
            <p:cNvSpPr/>
            <p:nvPr/>
          </p:nvSpPr>
          <p:spPr>
            <a:xfrm>
              <a:off x="3491880" y="299695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53" name="Elipse 52"/>
            <p:cNvSpPr/>
            <p:nvPr/>
          </p:nvSpPr>
          <p:spPr>
            <a:xfrm>
              <a:off x="3491880" y="314096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54" name="Elipse 53"/>
            <p:cNvSpPr/>
            <p:nvPr/>
          </p:nvSpPr>
          <p:spPr>
            <a:xfrm>
              <a:off x="3491880" y="3284984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55" name="116 CuadroTexto"/>
          <p:cNvSpPr txBox="1"/>
          <p:nvPr/>
        </p:nvSpPr>
        <p:spPr>
          <a:xfrm>
            <a:off x="6721412" y="1864527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0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116 CuadroTexto"/>
          <p:cNvSpPr txBox="1"/>
          <p:nvPr/>
        </p:nvSpPr>
        <p:spPr>
          <a:xfrm>
            <a:off x="6121345" y="1144447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116 CuadroTexto"/>
          <p:cNvSpPr txBox="1"/>
          <p:nvPr/>
        </p:nvSpPr>
        <p:spPr>
          <a:xfrm>
            <a:off x="6138456" y="1856784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i="1" baseline="-25000" dirty="0">
                <a:latin typeface="Times New Roman" pitchFamily="18" charset="0"/>
                <a:cs typeface="Times New Roman" pitchFamily="18" charset="0"/>
              </a:rPr>
              <a:t>n</a:t>
            </a:r>
            <a:endParaRPr lang="es-ES" sz="1500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7" name="114 Conector recto de flecha"/>
          <p:cNvCxnSpPr/>
          <p:nvPr/>
        </p:nvCxnSpPr>
        <p:spPr>
          <a:xfrm flipV="1">
            <a:off x="4486654" y="1545097"/>
            <a:ext cx="265703" cy="31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116 CuadroTexto"/>
          <p:cNvSpPr txBox="1"/>
          <p:nvPr/>
        </p:nvSpPr>
        <p:spPr>
          <a:xfrm>
            <a:off x="7542734" y="1500636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0" name="114 Conector recto de flecha"/>
          <p:cNvCxnSpPr/>
          <p:nvPr/>
        </p:nvCxnSpPr>
        <p:spPr>
          <a:xfrm flipV="1">
            <a:off x="7261472" y="1688398"/>
            <a:ext cx="265703" cy="31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Agrupar 67"/>
          <p:cNvGrpSpPr/>
          <p:nvPr/>
        </p:nvGrpSpPr>
        <p:grpSpPr>
          <a:xfrm>
            <a:off x="4132942" y="1363907"/>
            <a:ext cx="357190" cy="357190"/>
            <a:chOff x="3214678" y="142852"/>
            <a:chExt cx="428628" cy="428628"/>
          </a:xfrm>
        </p:grpSpPr>
        <p:grpSp>
          <p:nvGrpSpPr>
            <p:cNvPr id="71" name="157 Grupo"/>
            <p:cNvGrpSpPr/>
            <p:nvPr/>
          </p:nvGrpSpPr>
          <p:grpSpPr>
            <a:xfrm>
              <a:off x="3214678" y="142852"/>
              <a:ext cx="428628" cy="428628"/>
              <a:chOff x="285720" y="1285860"/>
              <a:chExt cx="428628" cy="428628"/>
            </a:xfrm>
          </p:grpSpPr>
          <p:sp>
            <p:nvSpPr>
              <p:cNvPr id="74" name="160 Rectángulo"/>
              <p:cNvSpPr/>
              <p:nvPr/>
            </p:nvSpPr>
            <p:spPr>
              <a:xfrm>
                <a:off x="285720" y="1285860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75" name="168 Conector recto"/>
              <p:cNvCxnSpPr>
                <a:stCxn id="74" idx="1"/>
                <a:endCxn id="74" idx="3"/>
              </p:cNvCxnSpPr>
              <p:nvPr/>
            </p:nvCxnSpPr>
            <p:spPr>
              <a:xfrm rot="108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169 Conector recto"/>
              <p:cNvCxnSpPr>
                <a:stCxn id="74" idx="0"/>
                <a:endCxn id="74" idx="2"/>
              </p:cNvCxnSpPr>
              <p:nvPr/>
            </p:nvCxnSpPr>
            <p:spPr>
              <a:xfrm rot="162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170 Conector angular"/>
              <p:cNvCxnSpPr/>
              <p:nvPr/>
            </p:nvCxnSpPr>
            <p:spPr>
              <a:xfrm rot="10800000" flipV="1">
                <a:off x="285720" y="1357298"/>
                <a:ext cx="428628" cy="28575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2" name="Imagen 71"/>
            <p:cNvPicPr>
              <a:picLocks noChangeAspect="1"/>
            </p:cNvPicPr>
            <p:nvPr/>
          </p:nvPicPr>
          <p:blipFill rotWithShape="1">
            <a:blip r:embed="rId3"/>
            <a:srcRect l="24076" t="36044" r="24004" b="22607"/>
            <a:stretch/>
          </p:blipFill>
          <p:spPr>
            <a:xfrm>
              <a:off x="3227588" y="158970"/>
              <a:ext cx="184626" cy="120781"/>
            </a:xfrm>
            <a:prstGeom prst="rect">
              <a:avLst/>
            </a:prstGeom>
          </p:spPr>
        </p:pic>
        <p:pic>
          <p:nvPicPr>
            <p:cNvPr id="73" name="Imagen 72"/>
            <p:cNvPicPr>
              <a:picLocks noChangeAspect="1"/>
            </p:cNvPicPr>
            <p:nvPr/>
          </p:nvPicPr>
          <p:blipFill rotWithShape="1">
            <a:blip r:embed="rId4"/>
            <a:srcRect l="24216" t="25738" r="28054" b="18827"/>
            <a:stretch/>
          </p:blipFill>
          <p:spPr>
            <a:xfrm>
              <a:off x="3481118" y="399283"/>
              <a:ext cx="157601" cy="161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651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4 Grupo"/>
          <p:cNvGrpSpPr/>
          <p:nvPr/>
        </p:nvGrpSpPr>
        <p:grpSpPr>
          <a:xfrm>
            <a:off x="2481750" y="934437"/>
            <a:ext cx="357190" cy="357190"/>
            <a:chOff x="2071670" y="1714488"/>
            <a:chExt cx="428628" cy="428628"/>
          </a:xfrm>
        </p:grpSpPr>
        <p:sp>
          <p:nvSpPr>
            <p:cNvPr id="48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4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0" name="74 Grupo"/>
          <p:cNvGrpSpPr/>
          <p:nvPr/>
        </p:nvGrpSpPr>
        <p:grpSpPr>
          <a:xfrm>
            <a:off x="1838907" y="577247"/>
            <a:ext cx="357190" cy="357190"/>
            <a:chOff x="785786" y="928670"/>
            <a:chExt cx="428628" cy="428628"/>
          </a:xfrm>
        </p:grpSpPr>
        <p:cxnSp>
          <p:nvCxnSpPr>
            <p:cNvPr id="51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53" name="77 Grupo"/>
          <p:cNvGrpSpPr/>
          <p:nvPr/>
        </p:nvGrpSpPr>
        <p:grpSpPr>
          <a:xfrm>
            <a:off x="1838907" y="1291627"/>
            <a:ext cx="357190" cy="357190"/>
            <a:chOff x="785786" y="928670"/>
            <a:chExt cx="428628" cy="428628"/>
          </a:xfrm>
        </p:grpSpPr>
        <p:cxnSp>
          <p:nvCxnSpPr>
            <p:cNvPr id="54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56" name="86 Grupo"/>
          <p:cNvGrpSpPr/>
          <p:nvPr/>
        </p:nvGrpSpPr>
        <p:grpSpPr>
          <a:xfrm>
            <a:off x="1838907" y="934437"/>
            <a:ext cx="357190" cy="357190"/>
            <a:chOff x="785786" y="928670"/>
            <a:chExt cx="428628" cy="428628"/>
          </a:xfrm>
        </p:grpSpPr>
        <p:cxnSp>
          <p:nvCxnSpPr>
            <p:cNvPr id="57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59" name="89 CuadroTexto"/>
          <p:cNvSpPr txBox="1"/>
          <p:nvPr/>
        </p:nvSpPr>
        <p:spPr>
          <a:xfrm>
            <a:off x="1073299" y="626661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0" name="91 Conector recto de flecha"/>
          <p:cNvCxnSpPr>
            <a:endCxn id="48" idx="1"/>
          </p:cNvCxnSpPr>
          <p:nvPr/>
        </p:nvCxnSpPr>
        <p:spPr>
          <a:xfrm>
            <a:off x="2136565" y="1113032"/>
            <a:ext cx="3451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107 Forma libre"/>
          <p:cNvSpPr/>
          <p:nvPr/>
        </p:nvSpPr>
        <p:spPr>
          <a:xfrm>
            <a:off x="2126847" y="761224"/>
            <a:ext cx="354904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62" name="108 Forma libre"/>
          <p:cNvSpPr/>
          <p:nvPr/>
        </p:nvSpPr>
        <p:spPr>
          <a:xfrm>
            <a:off x="2126847" y="1231676"/>
            <a:ext cx="354904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63" name="110 Conector recto"/>
          <p:cNvCxnSpPr>
            <a:endCxn id="52" idx="2"/>
          </p:cNvCxnSpPr>
          <p:nvPr/>
        </p:nvCxnSpPr>
        <p:spPr>
          <a:xfrm>
            <a:off x="1477917" y="755842"/>
            <a:ext cx="42052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112 Conector recto"/>
          <p:cNvCxnSpPr>
            <a:endCxn id="58" idx="2"/>
          </p:cNvCxnSpPr>
          <p:nvPr/>
        </p:nvCxnSpPr>
        <p:spPr>
          <a:xfrm>
            <a:off x="1477917" y="1113032"/>
            <a:ext cx="42052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113 Conector recto"/>
          <p:cNvCxnSpPr>
            <a:endCxn id="55" idx="2"/>
          </p:cNvCxnSpPr>
          <p:nvPr/>
        </p:nvCxnSpPr>
        <p:spPr>
          <a:xfrm>
            <a:off x="1477917" y="1470222"/>
            <a:ext cx="42052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114 Conector recto de flecha"/>
          <p:cNvCxnSpPr/>
          <p:nvPr/>
        </p:nvCxnSpPr>
        <p:spPr>
          <a:xfrm>
            <a:off x="2838940" y="1113032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116 CuadroTexto"/>
          <p:cNvSpPr txBox="1"/>
          <p:nvPr/>
        </p:nvSpPr>
        <p:spPr>
          <a:xfrm>
            <a:off x="1149442" y="983851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117 CuadroTexto"/>
          <p:cNvSpPr txBox="1"/>
          <p:nvPr/>
        </p:nvSpPr>
        <p:spPr>
          <a:xfrm>
            <a:off x="1155285" y="1291627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1" name="Agrupar 70"/>
          <p:cNvGrpSpPr/>
          <p:nvPr/>
        </p:nvGrpSpPr>
        <p:grpSpPr>
          <a:xfrm>
            <a:off x="3021810" y="934437"/>
            <a:ext cx="357190" cy="357190"/>
            <a:chOff x="3214678" y="142852"/>
            <a:chExt cx="428628" cy="428628"/>
          </a:xfrm>
        </p:grpSpPr>
        <p:grpSp>
          <p:nvGrpSpPr>
            <p:cNvPr id="72" name="157 Grupo"/>
            <p:cNvGrpSpPr/>
            <p:nvPr/>
          </p:nvGrpSpPr>
          <p:grpSpPr>
            <a:xfrm>
              <a:off x="3214678" y="142852"/>
              <a:ext cx="428628" cy="428628"/>
              <a:chOff x="285720" y="1285860"/>
              <a:chExt cx="428628" cy="428628"/>
            </a:xfrm>
          </p:grpSpPr>
          <p:sp>
            <p:nvSpPr>
              <p:cNvPr id="75" name="160 Rectángulo"/>
              <p:cNvSpPr/>
              <p:nvPr/>
            </p:nvSpPr>
            <p:spPr>
              <a:xfrm>
                <a:off x="285720" y="1285860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76" name="168 Conector recto"/>
              <p:cNvCxnSpPr>
                <a:stCxn id="75" idx="1"/>
                <a:endCxn id="75" idx="3"/>
              </p:cNvCxnSpPr>
              <p:nvPr/>
            </p:nvCxnSpPr>
            <p:spPr>
              <a:xfrm rot="108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169 Conector recto"/>
              <p:cNvCxnSpPr>
                <a:stCxn id="75" idx="0"/>
                <a:endCxn id="75" idx="2"/>
              </p:cNvCxnSpPr>
              <p:nvPr/>
            </p:nvCxnSpPr>
            <p:spPr>
              <a:xfrm rot="162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170 Conector angular"/>
              <p:cNvCxnSpPr/>
              <p:nvPr/>
            </p:nvCxnSpPr>
            <p:spPr>
              <a:xfrm rot="10800000" flipV="1">
                <a:off x="285720" y="1357298"/>
                <a:ext cx="428628" cy="28575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3" name="Imagen 72"/>
            <p:cNvPicPr>
              <a:picLocks noChangeAspect="1"/>
            </p:cNvPicPr>
            <p:nvPr/>
          </p:nvPicPr>
          <p:blipFill rotWithShape="1">
            <a:blip r:embed="rId4"/>
            <a:srcRect l="24076" t="36044" r="24004" b="22607"/>
            <a:stretch/>
          </p:blipFill>
          <p:spPr>
            <a:xfrm>
              <a:off x="3227588" y="158970"/>
              <a:ext cx="184626" cy="120781"/>
            </a:xfrm>
            <a:prstGeom prst="rect">
              <a:avLst/>
            </a:prstGeom>
          </p:spPr>
        </p:pic>
        <p:pic>
          <p:nvPicPr>
            <p:cNvPr id="74" name="Imagen 73"/>
            <p:cNvPicPr>
              <a:picLocks noChangeAspect="1"/>
            </p:cNvPicPr>
            <p:nvPr/>
          </p:nvPicPr>
          <p:blipFill rotWithShape="1">
            <a:blip r:embed="rId5"/>
            <a:srcRect l="24216" t="25738" r="28054" b="18827"/>
            <a:stretch/>
          </p:blipFill>
          <p:spPr>
            <a:xfrm>
              <a:off x="3481118" y="399283"/>
              <a:ext cx="157601" cy="161925"/>
            </a:xfrm>
            <a:prstGeom prst="rect">
              <a:avLst/>
            </a:prstGeom>
          </p:spPr>
        </p:pic>
      </p:grpSp>
      <p:sp>
        <p:nvSpPr>
          <p:cNvPr id="80" name="89 CuadroTexto"/>
          <p:cNvSpPr txBox="1"/>
          <p:nvPr/>
        </p:nvSpPr>
        <p:spPr>
          <a:xfrm>
            <a:off x="1534920" y="753661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" name="89 CuadroTexto"/>
          <p:cNvSpPr txBox="1"/>
          <p:nvPr/>
        </p:nvSpPr>
        <p:spPr>
          <a:xfrm>
            <a:off x="1539775" y="1109564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6" name="89 CuadroTexto"/>
          <p:cNvSpPr txBox="1"/>
          <p:nvPr/>
        </p:nvSpPr>
        <p:spPr>
          <a:xfrm>
            <a:off x="1539775" y="1487056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7" name="114 Conector recto de flecha"/>
          <p:cNvCxnSpPr/>
          <p:nvPr/>
        </p:nvCxnSpPr>
        <p:spPr>
          <a:xfrm>
            <a:off x="3376150" y="1117307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4 Grupo"/>
          <p:cNvGrpSpPr/>
          <p:nvPr/>
        </p:nvGrpSpPr>
        <p:grpSpPr>
          <a:xfrm>
            <a:off x="6117973" y="934437"/>
            <a:ext cx="357190" cy="357190"/>
            <a:chOff x="2071670" y="1714488"/>
            <a:chExt cx="428628" cy="428628"/>
          </a:xfrm>
        </p:grpSpPr>
        <p:sp>
          <p:nvSpPr>
            <p:cNvPr id="89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9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91" name="74 Grupo"/>
          <p:cNvGrpSpPr/>
          <p:nvPr/>
        </p:nvGrpSpPr>
        <p:grpSpPr>
          <a:xfrm>
            <a:off x="5475130" y="577247"/>
            <a:ext cx="357190" cy="357190"/>
            <a:chOff x="785786" y="928670"/>
            <a:chExt cx="428628" cy="428628"/>
          </a:xfrm>
        </p:grpSpPr>
        <p:cxnSp>
          <p:nvCxnSpPr>
            <p:cNvPr id="92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94" name="77 Grupo"/>
          <p:cNvGrpSpPr/>
          <p:nvPr/>
        </p:nvGrpSpPr>
        <p:grpSpPr>
          <a:xfrm>
            <a:off x="5475130" y="1291627"/>
            <a:ext cx="357190" cy="357190"/>
            <a:chOff x="785786" y="928670"/>
            <a:chExt cx="428628" cy="428628"/>
          </a:xfrm>
        </p:grpSpPr>
        <p:cxnSp>
          <p:nvCxnSpPr>
            <p:cNvPr id="95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97" name="86 Grupo"/>
          <p:cNvGrpSpPr/>
          <p:nvPr/>
        </p:nvGrpSpPr>
        <p:grpSpPr>
          <a:xfrm>
            <a:off x="5475130" y="934437"/>
            <a:ext cx="357190" cy="357190"/>
            <a:chOff x="785786" y="928670"/>
            <a:chExt cx="428628" cy="428628"/>
          </a:xfrm>
        </p:grpSpPr>
        <p:cxnSp>
          <p:nvCxnSpPr>
            <p:cNvPr id="98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100" name="89 CuadroTexto"/>
          <p:cNvSpPr txBox="1"/>
          <p:nvPr/>
        </p:nvSpPr>
        <p:spPr>
          <a:xfrm>
            <a:off x="4709521" y="626661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1" name="91 Conector recto de flecha"/>
          <p:cNvCxnSpPr>
            <a:endCxn id="89" idx="1"/>
          </p:cNvCxnSpPr>
          <p:nvPr/>
        </p:nvCxnSpPr>
        <p:spPr>
          <a:xfrm>
            <a:off x="5772788" y="1113032"/>
            <a:ext cx="3451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107 Forma libre"/>
          <p:cNvSpPr/>
          <p:nvPr/>
        </p:nvSpPr>
        <p:spPr>
          <a:xfrm>
            <a:off x="5763069" y="761224"/>
            <a:ext cx="354904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03" name="108 Forma libre"/>
          <p:cNvSpPr/>
          <p:nvPr/>
        </p:nvSpPr>
        <p:spPr>
          <a:xfrm>
            <a:off x="5763069" y="1231676"/>
            <a:ext cx="354904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104" name="110 Conector recto"/>
          <p:cNvCxnSpPr>
            <a:endCxn id="93" idx="2"/>
          </p:cNvCxnSpPr>
          <p:nvPr/>
        </p:nvCxnSpPr>
        <p:spPr>
          <a:xfrm>
            <a:off x="5114139" y="755842"/>
            <a:ext cx="42052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112 Conector recto"/>
          <p:cNvCxnSpPr>
            <a:endCxn id="99" idx="2"/>
          </p:cNvCxnSpPr>
          <p:nvPr/>
        </p:nvCxnSpPr>
        <p:spPr>
          <a:xfrm>
            <a:off x="5114139" y="1113032"/>
            <a:ext cx="42052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113 Conector recto"/>
          <p:cNvCxnSpPr>
            <a:endCxn id="96" idx="2"/>
          </p:cNvCxnSpPr>
          <p:nvPr/>
        </p:nvCxnSpPr>
        <p:spPr>
          <a:xfrm>
            <a:off x="5114139" y="1470222"/>
            <a:ext cx="42052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114 Conector recto de flecha"/>
          <p:cNvCxnSpPr/>
          <p:nvPr/>
        </p:nvCxnSpPr>
        <p:spPr>
          <a:xfrm>
            <a:off x="6475163" y="1113032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116 CuadroTexto"/>
          <p:cNvSpPr txBox="1"/>
          <p:nvPr/>
        </p:nvSpPr>
        <p:spPr>
          <a:xfrm>
            <a:off x="4785664" y="983851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9" name="117 CuadroTexto"/>
          <p:cNvSpPr txBox="1"/>
          <p:nvPr/>
        </p:nvSpPr>
        <p:spPr>
          <a:xfrm>
            <a:off x="4791508" y="1291627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10" name="Agrupar 109"/>
          <p:cNvGrpSpPr/>
          <p:nvPr/>
        </p:nvGrpSpPr>
        <p:grpSpPr>
          <a:xfrm>
            <a:off x="6658033" y="934437"/>
            <a:ext cx="357190" cy="357190"/>
            <a:chOff x="3214678" y="142852"/>
            <a:chExt cx="428628" cy="428628"/>
          </a:xfrm>
        </p:grpSpPr>
        <p:grpSp>
          <p:nvGrpSpPr>
            <p:cNvPr id="111" name="157 Grupo"/>
            <p:cNvGrpSpPr/>
            <p:nvPr/>
          </p:nvGrpSpPr>
          <p:grpSpPr>
            <a:xfrm>
              <a:off x="3214678" y="142852"/>
              <a:ext cx="428628" cy="428628"/>
              <a:chOff x="285720" y="1285860"/>
              <a:chExt cx="428628" cy="428628"/>
            </a:xfrm>
          </p:grpSpPr>
          <p:sp>
            <p:nvSpPr>
              <p:cNvPr id="114" name="160 Rectángulo"/>
              <p:cNvSpPr/>
              <p:nvPr/>
            </p:nvSpPr>
            <p:spPr>
              <a:xfrm>
                <a:off x="285720" y="1285860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115" name="168 Conector recto"/>
              <p:cNvCxnSpPr>
                <a:stCxn id="114" idx="1"/>
                <a:endCxn id="114" idx="3"/>
              </p:cNvCxnSpPr>
              <p:nvPr/>
            </p:nvCxnSpPr>
            <p:spPr>
              <a:xfrm rot="108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169 Conector recto"/>
              <p:cNvCxnSpPr>
                <a:stCxn id="114" idx="0"/>
                <a:endCxn id="114" idx="2"/>
              </p:cNvCxnSpPr>
              <p:nvPr/>
            </p:nvCxnSpPr>
            <p:spPr>
              <a:xfrm rot="162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170 Conector angular"/>
              <p:cNvCxnSpPr/>
              <p:nvPr/>
            </p:nvCxnSpPr>
            <p:spPr>
              <a:xfrm rot="10800000" flipV="1">
                <a:off x="285720" y="1357298"/>
                <a:ext cx="428628" cy="28575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2" name="Imagen 111"/>
            <p:cNvPicPr>
              <a:picLocks noChangeAspect="1"/>
            </p:cNvPicPr>
            <p:nvPr/>
          </p:nvPicPr>
          <p:blipFill rotWithShape="1">
            <a:blip r:embed="rId4"/>
            <a:srcRect l="24076" t="36044" r="24004" b="22607"/>
            <a:stretch/>
          </p:blipFill>
          <p:spPr>
            <a:xfrm>
              <a:off x="3227588" y="158970"/>
              <a:ext cx="184626" cy="120781"/>
            </a:xfrm>
            <a:prstGeom prst="rect">
              <a:avLst/>
            </a:prstGeom>
          </p:spPr>
        </p:pic>
        <p:pic>
          <p:nvPicPr>
            <p:cNvPr id="113" name="Imagen 112"/>
            <p:cNvPicPr>
              <a:picLocks noChangeAspect="1"/>
            </p:cNvPicPr>
            <p:nvPr/>
          </p:nvPicPr>
          <p:blipFill rotWithShape="1">
            <a:blip r:embed="rId5"/>
            <a:srcRect l="24216" t="25738" r="28054" b="18827"/>
            <a:stretch/>
          </p:blipFill>
          <p:spPr>
            <a:xfrm>
              <a:off x="3481118" y="399283"/>
              <a:ext cx="157601" cy="161925"/>
            </a:xfrm>
            <a:prstGeom prst="rect">
              <a:avLst/>
            </a:prstGeom>
          </p:spPr>
        </p:pic>
      </p:grpSp>
      <p:sp>
        <p:nvSpPr>
          <p:cNvPr id="118" name="89 CuadroTexto"/>
          <p:cNvSpPr txBox="1"/>
          <p:nvPr/>
        </p:nvSpPr>
        <p:spPr>
          <a:xfrm>
            <a:off x="5171143" y="753661"/>
            <a:ext cx="3898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−1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9" name="89 CuadroTexto"/>
          <p:cNvSpPr txBox="1"/>
          <p:nvPr/>
        </p:nvSpPr>
        <p:spPr>
          <a:xfrm>
            <a:off x="5175998" y="1109564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0" name="89 CuadroTexto"/>
          <p:cNvSpPr txBox="1"/>
          <p:nvPr/>
        </p:nvSpPr>
        <p:spPr>
          <a:xfrm>
            <a:off x="5175998" y="1487056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1" name="114 Conector recto de flecha"/>
          <p:cNvCxnSpPr/>
          <p:nvPr/>
        </p:nvCxnSpPr>
        <p:spPr>
          <a:xfrm>
            <a:off x="7012373" y="1117307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Agrupar 138"/>
          <p:cNvGrpSpPr/>
          <p:nvPr/>
        </p:nvGrpSpPr>
        <p:grpSpPr>
          <a:xfrm>
            <a:off x="7253986" y="742128"/>
            <a:ext cx="990422" cy="938179"/>
            <a:chOff x="2624915" y="2010639"/>
            <a:chExt cx="1188506" cy="1125814"/>
          </a:xfrm>
        </p:grpSpPr>
        <p:grpSp>
          <p:nvGrpSpPr>
            <p:cNvPr id="130" name="65 Grupo"/>
            <p:cNvGrpSpPr/>
            <p:nvPr/>
          </p:nvGrpSpPr>
          <p:grpSpPr>
            <a:xfrm>
              <a:off x="2624915" y="2010639"/>
              <a:ext cx="900000" cy="900000"/>
              <a:chOff x="625348" y="890919"/>
              <a:chExt cx="1404400" cy="1409094"/>
            </a:xfrm>
          </p:grpSpPr>
          <p:cxnSp>
            <p:nvCxnSpPr>
              <p:cNvPr id="131" name="66 Conector recto de flecha"/>
              <p:cNvCxnSpPr/>
              <p:nvPr/>
            </p:nvCxnSpPr>
            <p:spPr>
              <a:xfrm rot="10800000" flipH="1">
                <a:off x="625348" y="1594672"/>
                <a:ext cx="1404400" cy="15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67 Conector recto de flecha"/>
              <p:cNvCxnSpPr/>
              <p:nvPr/>
            </p:nvCxnSpPr>
            <p:spPr>
              <a:xfrm rot="16200000" flipH="1">
                <a:off x="623001" y="1594672"/>
                <a:ext cx="1409094" cy="15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68 Rectángulo"/>
              <p:cNvSpPr/>
              <p:nvPr/>
            </p:nvSpPr>
            <p:spPr>
              <a:xfrm>
                <a:off x="970754" y="1233170"/>
                <a:ext cx="711996" cy="7143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  <p:sp>
            <p:nvSpPr>
              <p:cNvPr id="134" name="69 Elipse"/>
              <p:cNvSpPr/>
              <p:nvPr/>
            </p:nvSpPr>
            <p:spPr>
              <a:xfrm>
                <a:off x="1592750" y="1146346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  <p:sp>
            <p:nvSpPr>
              <p:cNvPr id="135" name="70 Elipse"/>
              <p:cNvSpPr/>
              <p:nvPr/>
            </p:nvSpPr>
            <p:spPr>
              <a:xfrm>
                <a:off x="1592750" y="1857546"/>
                <a:ext cx="180000" cy="1800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  <p:sp>
            <p:nvSpPr>
              <p:cNvPr id="136" name="71 Elipse"/>
              <p:cNvSpPr/>
              <p:nvPr/>
            </p:nvSpPr>
            <p:spPr>
              <a:xfrm>
                <a:off x="882650" y="1145246"/>
                <a:ext cx="180000" cy="1800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  <p:sp>
            <p:nvSpPr>
              <p:cNvPr id="137" name="72 Elipse"/>
              <p:cNvSpPr/>
              <p:nvPr/>
            </p:nvSpPr>
            <p:spPr>
              <a:xfrm>
                <a:off x="898400" y="1857546"/>
                <a:ext cx="180000" cy="1800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sp>
          <p:nvSpPr>
            <p:cNvPr id="138" name="132 CuadroTexto"/>
            <p:cNvSpPr txBox="1"/>
            <p:nvPr/>
          </p:nvSpPr>
          <p:spPr>
            <a:xfrm>
              <a:off x="3105150" y="2717800"/>
              <a:ext cx="708271" cy="418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7" b="1" dirty="0">
                  <a:solidFill>
                    <a:schemeClr val="bg1">
                      <a:lumMod val="50000"/>
                    </a:schemeClr>
                  </a:solidFill>
                </a:rPr>
                <a:t>AND</a:t>
              </a:r>
              <a:endParaRPr lang="es-ES" sz="1667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49" name="Agrupar 148"/>
          <p:cNvGrpSpPr/>
          <p:nvPr/>
        </p:nvGrpSpPr>
        <p:grpSpPr>
          <a:xfrm>
            <a:off x="3600430" y="742684"/>
            <a:ext cx="826520" cy="950712"/>
            <a:chOff x="2616200" y="3195750"/>
            <a:chExt cx="991824" cy="1140854"/>
          </a:xfrm>
        </p:grpSpPr>
        <p:grpSp>
          <p:nvGrpSpPr>
            <p:cNvPr id="140" name="113 Grupo"/>
            <p:cNvGrpSpPr/>
            <p:nvPr/>
          </p:nvGrpSpPr>
          <p:grpSpPr>
            <a:xfrm>
              <a:off x="2616200" y="3195750"/>
              <a:ext cx="900000" cy="900000"/>
              <a:chOff x="3994150" y="3100438"/>
              <a:chExt cx="1404400" cy="1409094"/>
            </a:xfrm>
          </p:grpSpPr>
          <p:cxnSp>
            <p:nvCxnSpPr>
              <p:cNvPr id="141" name="114 Conector recto de flecha"/>
              <p:cNvCxnSpPr/>
              <p:nvPr/>
            </p:nvCxnSpPr>
            <p:spPr>
              <a:xfrm rot="10800000" flipH="1">
                <a:off x="3994150" y="3804191"/>
                <a:ext cx="1404400" cy="15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115 Conector recto de flecha"/>
              <p:cNvCxnSpPr/>
              <p:nvPr/>
            </p:nvCxnSpPr>
            <p:spPr>
              <a:xfrm rot="16200000" flipH="1">
                <a:off x="3991803" y="3804191"/>
                <a:ext cx="1409094" cy="15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116 Rectángulo"/>
              <p:cNvSpPr/>
              <p:nvPr/>
            </p:nvSpPr>
            <p:spPr>
              <a:xfrm>
                <a:off x="4339556" y="3442689"/>
                <a:ext cx="711996" cy="7143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  <p:sp>
            <p:nvSpPr>
              <p:cNvPr id="144" name="117 Elipse"/>
              <p:cNvSpPr/>
              <p:nvPr/>
            </p:nvSpPr>
            <p:spPr>
              <a:xfrm>
                <a:off x="4961552" y="335586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  <p:sp>
            <p:nvSpPr>
              <p:cNvPr id="145" name="118 Elipse"/>
              <p:cNvSpPr/>
              <p:nvPr/>
            </p:nvSpPr>
            <p:spPr>
              <a:xfrm>
                <a:off x="4961552" y="406706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  <p:sp>
            <p:nvSpPr>
              <p:cNvPr id="146" name="119 Elipse"/>
              <p:cNvSpPr/>
              <p:nvPr/>
            </p:nvSpPr>
            <p:spPr>
              <a:xfrm>
                <a:off x="4251452" y="335476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  <p:sp>
            <p:nvSpPr>
              <p:cNvPr id="147" name="120 Elipse"/>
              <p:cNvSpPr/>
              <p:nvPr/>
            </p:nvSpPr>
            <p:spPr>
              <a:xfrm>
                <a:off x="4267202" y="4067065"/>
                <a:ext cx="180000" cy="1800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sp>
          <p:nvSpPr>
            <p:cNvPr id="148" name="131 CuadroTexto"/>
            <p:cNvSpPr txBox="1"/>
            <p:nvPr/>
          </p:nvSpPr>
          <p:spPr>
            <a:xfrm>
              <a:off x="3069030" y="3917950"/>
              <a:ext cx="538994" cy="418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7" b="1" dirty="0">
                  <a:solidFill>
                    <a:schemeClr val="bg1">
                      <a:lumMod val="50000"/>
                    </a:schemeClr>
                  </a:solidFill>
                </a:rPr>
                <a:t>OR</a:t>
              </a:r>
              <a:endParaRPr lang="es-ES" sz="1667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39" name="Agrupar 238"/>
          <p:cNvGrpSpPr/>
          <p:nvPr/>
        </p:nvGrpSpPr>
        <p:grpSpPr>
          <a:xfrm>
            <a:off x="851587" y="2660029"/>
            <a:ext cx="2485722" cy="1232974"/>
            <a:chOff x="107504" y="3192034"/>
            <a:chExt cx="2982866" cy="1479568"/>
          </a:xfrm>
        </p:grpSpPr>
        <p:grpSp>
          <p:nvGrpSpPr>
            <p:cNvPr id="151" name="4 Grupo"/>
            <p:cNvGrpSpPr/>
            <p:nvPr/>
          </p:nvGrpSpPr>
          <p:grpSpPr>
            <a:xfrm>
              <a:off x="1797646" y="3620662"/>
              <a:ext cx="428628" cy="428628"/>
              <a:chOff x="2071670" y="1714488"/>
              <a:chExt cx="428628" cy="428628"/>
            </a:xfrm>
          </p:grpSpPr>
          <p:sp>
            <p:nvSpPr>
              <p:cNvPr id="152" name="5 Rectángulo"/>
              <p:cNvSpPr/>
              <p:nvPr/>
            </p:nvSpPr>
            <p:spPr>
              <a:xfrm>
                <a:off x="2071670" y="1714488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pic>
            <p:nvPicPr>
              <p:cNvPr id="153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32129" t="35072" r="32831" b="19073"/>
              <a:stretch>
                <a:fillRect/>
              </a:stretch>
            </p:blipFill>
            <p:spPr bwMode="auto">
              <a:xfrm>
                <a:off x="2150812" y="1773752"/>
                <a:ext cx="270344" cy="3101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54" name="74 Grupo"/>
            <p:cNvGrpSpPr/>
            <p:nvPr/>
          </p:nvGrpSpPr>
          <p:grpSpPr>
            <a:xfrm>
              <a:off x="1026234" y="3192034"/>
              <a:ext cx="428628" cy="428628"/>
              <a:chOff x="785786" y="928670"/>
              <a:chExt cx="428628" cy="428628"/>
            </a:xfrm>
          </p:grpSpPr>
          <p:cxnSp>
            <p:nvCxnSpPr>
              <p:cNvPr id="155" name="75 Conector recto de flecha"/>
              <p:cNvCxnSpPr/>
              <p:nvPr/>
            </p:nvCxnSpPr>
            <p:spPr>
              <a:xfrm rot="5400000" flipH="1" flipV="1">
                <a:off x="785786" y="928670"/>
                <a:ext cx="428628" cy="42862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76 Elipse"/>
              <p:cNvSpPr/>
              <p:nvPr/>
            </p:nvSpPr>
            <p:spPr>
              <a:xfrm>
                <a:off x="857224" y="1000108"/>
                <a:ext cx="285752" cy="28575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grpSp>
          <p:nvGrpSpPr>
            <p:cNvPr id="157" name="77 Grupo"/>
            <p:cNvGrpSpPr/>
            <p:nvPr/>
          </p:nvGrpSpPr>
          <p:grpSpPr>
            <a:xfrm>
              <a:off x="1026234" y="4049290"/>
              <a:ext cx="428628" cy="428628"/>
              <a:chOff x="785786" y="928670"/>
              <a:chExt cx="428628" cy="428628"/>
            </a:xfrm>
          </p:grpSpPr>
          <p:cxnSp>
            <p:nvCxnSpPr>
              <p:cNvPr id="158" name="78 Conector recto de flecha"/>
              <p:cNvCxnSpPr/>
              <p:nvPr/>
            </p:nvCxnSpPr>
            <p:spPr>
              <a:xfrm rot="5400000" flipH="1" flipV="1">
                <a:off x="785786" y="928670"/>
                <a:ext cx="428628" cy="42862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79 Elipse"/>
              <p:cNvSpPr/>
              <p:nvPr/>
            </p:nvSpPr>
            <p:spPr>
              <a:xfrm>
                <a:off x="857224" y="1000108"/>
                <a:ext cx="285752" cy="28575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grpSp>
          <p:nvGrpSpPr>
            <p:cNvPr id="160" name="86 Grupo"/>
            <p:cNvGrpSpPr/>
            <p:nvPr/>
          </p:nvGrpSpPr>
          <p:grpSpPr>
            <a:xfrm>
              <a:off x="1026234" y="3620662"/>
              <a:ext cx="428628" cy="428628"/>
              <a:chOff x="785786" y="928670"/>
              <a:chExt cx="428628" cy="428628"/>
            </a:xfrm>
          </p:grpSpPr>
          <p:cxnSp>
            <p:nvCxnSpPr>
              <p:cNvPr id="161" name="87 Conector recto de flecha"/>
              <p:cNvCxnSpPr/>
              <p:nvPr/>
            </p:nvCxnSpPr>
            <p:spPr>
              <a:xfrm rot="5400000" flipH="1" flipV="1">
                <a:off x="785786" y="928670"/>
                <a:ext cx="428628" cy="42862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88 Elipse"/>
              <p:cNvSpPr/>
              <p:nvPr/>
            </p:nvSpPr>
            <p:spPr>
              <a:xfrm>
                <a:off x="857224" y="1000108"/>
                <a:ext cx="285752" cy="28575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sp>
          <p:nvSpPr>
            <p:cNvPr id="163" name="89 CuadroTexto"/>
            <p:cNvSpPr txBox="1"/>
            <p:nvPr/>
          </p:nvSpPr>
          <p:spPr>
            <a:xfrm>
              <a:off x="107504" y="3251330"/>
              <a:ext cx="492828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+</a:t>
              </a:r>
              <a:r>
                <a:rPr lang="en-US" sz="15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s-ES" sz="15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64" name="91 Conector recto de flecha"/>
            <p:cNvCxnSpPr>
              <a:endCxn id="152" idx="1"/>
            </p:cNvCxnSpPr>
            <p:nvPr/>
          </p:nvCxnSpPr>
          <p:spPr>
            <a:xfrm>
              <a:off x="1383424" y="3834976"/>
              <a:ext cx="41422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107 Forma libre"/>
            <p:cNvSpPr/>
            <p:nvPr/>
          </p:nvSpPr>
          <p:spPr>
            <a:xfrm>
              <a:off x="1371761" y="3412806"/>
              <a:ext cx="425885" cy="310101"/>
            </a:xfrm>
            <a:custGeom>
              <a:avLst/>
              <a:gdLst>
                <a:gd name="connsiteX0" fmla="*/ 0 w 723568"/>
                <a:gd name="connsiteY0" fmla="*/ 0 h 310101"/>
                <a:gd name="connsiteX1" fmla="*/ 365760 w 723568"/>
                <a:gd name="connsiteY1" fmla="*/ 0 h 310101"/>
                <a:gd name="connsiteX2" fmla="*/ 723568 w 723568"/>
                <a:gd name="connsiteY2" fmla="*/ 310101 h 310101"/>
                <a:gd name="connsiteX3" fmla="*/ 715617 w 723568"/>
                <a:gd name="connsiteY3" fmla="*/ 310101 h 310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3568" h="310101">
                  <a:moveTo>
                    <a:pt x="0" y="0"/>
                  </a:moveTo>
                  <a:lnTo>
                    <a:pt x="365760" y="0"/>
                  </a:lnTo>
                  <a:lnTo>
                    <a:pt x="723568" y="310101"/>
                  </a:lnTo>
                  <a:lnTo>
                    <a:pt x="715617" y="310101"/>
                  </a:lnTo>
                </a:path>
              </a:pathLst>
            </a:cu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166" name="108 Forma libre"/>
            <p:cNvSpPr/>
            <p:nvPr/>
          </p:nvSpPr>
          <p:spPr>
            <a:xfrm>
              <a:off x="1371761" y="3977349"/>
              <a:ext cx="425885" cy="286247"/>
            </a:xfrm>
            <a:custGeom>
              <a:avLst/>
              <a:gdLst>
                <a:gd name="connsiteX0" fmla="*/ 0 w 723568"/>
                <a:gd name="connsiteY0" fmla="*/ 286247 h 286247"/>
                <a:gd name="connsiteX1" fmla="*/ 365760 w 723568"/>
                <a:gd name="connsiteY1" fmla="*/ 286247 h 286247"/>
                <a:gd name="connsiteX2" fmla="*/ 723568 w 723568"/>
                <a:gd name="connsiteY2" fmla="*/ 0 h 28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3568" h="286247">
                  <a:moveTo>
                    <a:pt x="0" y="286247"/>
                  </a:moveTo>
                  <a:lnTo>
                    <a:pt x="365760" y="286247"/>
                  </a:lnTo>
                  <a:lnTo>
                    <a:pt x="723568" y="0"/>
                  </a:lnTo>
                </a:path>
              </a:pathLst>
            </a:cu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cxnSp>
          <p:nvCxnSpPr>
            <p:cNvPr id="167" name="110 Conector recto"/>
            <p:cNvCxnSpPr>
              <a:endCxn id="156" idx="2"/>
            </p:cNvCxnSpPr>
            <p:nvPr/>
          </p:nvCxnSpPr>
          <p:spPr>
            <a:xfrm>
              <a:off x="593046" y="3406348"/>
              <a:ext cx="50462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112 Conector recto"/>
            <p:cNvCxnSpPr>
              <a:endCxn id="162" idx="2"/>
            </p:cNvCxnSpPr>
            <p:nvPr/>
          </p:nvCxnSpPr>
          <p:spPr>
            <a:xfrm>
              <a:off x="593046" y="3834976"/>
              <a:ext cx="50462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113 Conector recto"/>
            <p:cNvCxnSpPr>
              <a:endCxn id="159" idx="2"/>
            </p:cNvCxnSpPr>
            <p:nvPr/>
          </p:nvCxnSpPr>
          <p:spPr>
            <a:xfrm>
              <a:off x="593046" y="4263604"/>
              <a:ext cx="50462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114 Conector recto de flecha"/>
            <p:cNvCxnSpPr/>
            <p:nvPr/>
          </p:nvCxnSpPr>
          <p:spPr>
            <a:xfrm>
              <a:off x="2226274" y="3834976"/>
              <a:ext cx="2194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116 CuadroTexto"/>
            <p:cNvSpPr txBox="1"/>
            <p:nvPr/>
          </p:nvSpPr>
          <p:spPr>
            <a:xfrm>
              <a:off x="198876" y="3679959"/>
              <a:ext cx="40049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1500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s-ES" sz="15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2" name="117 CuadroTexto"/>
            <p:cNvSpPr txBox="1"/>
            <p:nvPr/>
          </p:nvSpPr>
          <p:spPr>
            <a:xfrm>
              <a:off x="205888" y="4049290"/>
              <a:ext cx="40049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1500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s-ES" sz="1500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73" name="Agrupar 172"/>
            <p:cNvGrpSpPr/>
            <p:nvPr/>
          </p:nvGrpSpPr>
          <p:grpSpPr>
            <a:xfrm>
              <a:off x="2445718" y="3620662"/>
              <a:ext cx="428628" cy="428628"/>
              <a:chOff x="3214678" y="142852"/>
              <a:chExt cx="428628" cy="428628"/>
            </a:xfrm>
          </p:grpSpPr>
          <p:grpSp>
            <p:nvGrpSpPr>
              <p:cNvPr id="174" name="157 Grupo"/>
              <p:cNvGrpSpPr/>
              <p:nvPr/>
            </p:nvGrpSpPr>
            <p:grpSpPr>
              <a:xfrm>
                <a:off x="3214678" y="142852"/>
                <a:ext cx="428628" cy="428628"/>
                <a:chOff x="285720" y="1285860"/>
                <a:chExt cx="428628" cy="428628"/>
              </a:xfrm>
            </p:grpSpPr>
            <p:sp>
              <p:nvSpPr>
                <p:cNvPr id="177" name="160 Rectángulo"/>
                <p:cNvSpPr/>
                <p:nvPr/>
              </p:nvSpPr>
              <p:spPr>
                <a:xfrm>
                  <a:off x="285720" y="1285860"/>
                  <a:ext cx="428628" cy="42862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333"/>
                </a:p>
              </p:txBody>
            </p:sp>
            <p:cxnSp>
              <p:nvCxnSpPr>
                <p:cNvPr id="178" name="168 Conector recto"/>
                <p:cNvCxnSpPr>
                  <a:stCxn id="177" idx="1"/>
                  <a:endCxn id="177" idx="3"/>
                </p:cNvCxnSpPr>
                <p:nvPr/>
              </p:nvCxnSpPr>
              <p:spPr>
                <a:xfrm rot="10800000" flipH="1">
                  <a:off x="285720" y="1500174"/>
                  <a:ext cx="428628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169 Conector recto"/>
                <p:cNvCxnSpPr>
                  <a:stCxn id="177" idx="0"/>
                  <a:endCxn id="177" idx="2"/>
                </p:cNvCxnSpPr>
                <p:nvPr/>
              </p:nvCxnSpPr>
              <p:spPr>
                <a:xfrm rot="16200000" flipH="1">
                  <a:off x="285720" y="1500174"/>
                  <a:ext cx="428628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170 Conector angular"/>
                <p:cNvCxnSpPr/>
                <p:nvPr/>
              </p:nvCxnSpPr>
              <p:spPr>
                <a:xfrm rot="10800000" flipV="1">
                  <a:off x="285720" y="1357298"/>
                  <a:ext cx="428628" cy="285752"/>
                </a:xfrm>
                <a:prstGeom prst="bentConnector3">
                  <a:avLst>
                    <a:gd name="adj1" fmla="val 50000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75" name="Imagen 174"/>
              <p:cNvPicPr>
                <a:picLocks noChangeAspect="1"/>
              </p:cNvPicPr>
              <p:nvPr/>
            </p:nvPicPr>
            <p:blipFill rotWithShape="1">
              <a:blip r:embed="rId4"/>
              <a:srcRect l="24076" t="36044" r="24004" b="22607"/>
              <a:stretch/>
            </p:blipFill>
            <p:spPr>
              <a:xfrm>
                <a:off x="3227588" y="158970"/>
                <a:ext cx="184626" cy="120781"/>
              </a:xfrm>
              <a:prstGeom prst="rect">
                <a:avLst/>
              </a:prstGeom>
            </p:spPr>
          </p:pic>
          <p:pic>
            <p:nvPicPr>
              <p:cNvPr id="176" name="Imagen 175"/>
              <p:cNvPicPr>
                <a:picLocks noChangeAspect="1"/>
              </p:cNvPicPr>
              <p:nvPr/>
            </p:nvPicPr>
            <p:blipFill rotWithShape="1">
              <a:blip r:embed="rId5"/>
              <a:srcRect l="24216" t="25738" r="28054" b="18827"/>
              <a:stretch/>
            </p:blipFill>
            <p:spPr>
              <a:xfrm>
                <a:off x="3481118" y="399283"/>
                <a:ext cx="157601" cy="161925"/>
              </a:xfrm>
              <a:prstGeom prst="rect">
                <a:avLst/>
              </a:prstGeom>
            </p:spPr>
          </p:pic>
        </p:grpSp>
        <p:sp>
          <p:nvSpPr>
            <p:cNvPr id="181" name="89 CuadroTexto"/>
            <p:cNvSpPr txBox="1"/>
            <p:nvPr/>
          </p:nvSpPr>
          <p:spPr>
            <a:xfrm>
              <a:off x="796400" y="3403730"/>
              <a:ext cx="33701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latin typeface="Arial Narrow"/>
                  <a:cs typeface="Arial Narrow"/>
                </a:rPr>
                <a:t>?</a:t>
              </a:r>
              <a:endParaRPr lang="es-ES" sz="1500" b="1" dirty="0">
                <a:latin typeface="Arial Narrow"/>
                <a:cs typeface="Arial Narrow"/>
              </a:endParaRPr>
            </a:p>
          </p:txBody>
        </p:sp>
        <p:sp>
          <p:nvSpPr>
            <p:cNvPr id="182" name="89 CuadroTexto"/>
            <p:cNvSpPr txBox="1"/>
            <p:nvPr/>
          </p:nvSpPr>
          <p:spPr>
            <a:xfrm>
              <a:off x="782792" y="3835350"/>
              <a:ext cx="33701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500" b="1" dirty="0">
                  <a:latin typeface="Arial Narrow"/>
                  <a:cs typeface="Arial Narrow"/>
                </a:rPr>
                <a:t>?</a:t>
              </a:r>
            </a:p>
          </p:txBody>
        </p:sp>
        <p:sp>
          <p:nvSpPr>
            <p:cNvPr id="183" name="89 CuadroTexto"/>
            <p:cNvSpPr txBox="1"/>
            <p:nvPr/>
          </p:nvSpPr>
          <p:spPr>
            <a:xfrm>
              <a:off x="788092" y="4283804"/>
              <a:ext cx="33701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latin typeface="Arial Narrow"/>
                  <a:cs typeface="Arial Narrow"/>
                </a:rPr>
                <a:t>?</a:t>
              </a:r>
              <a:endParaRPr lang="es-ES" sz="1500" b="1" dirty="0">
                <a:latin typeface="Arial Narrow"/>
                <a:cs typeface="Arial Narrow"/>
              </a:endParaRPr>
            </a:p>
          </p:txBody>
        </p:sp>
        <p:cxnSp>
          <p:nvCxnSpPr>
            <p:cNvPr id="184" name="114 Conector recto de flecha"/>
            <p:cNvCxnSpPr/>
            <p:nvPr/>
          </p:nvCxnSpPr>
          <p:spPr>
            <a:xfrm>
              <a:off x="2870926" y="3840106"/>
              <a:ext cx="2194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" name="Agrupar 203"/>
          <p:cNvGrpSpPr/>
          <p:nvPr/>
        </p:nvGrpSpPr>
        <p:grpSpPr>
          <a:xfrm>
            <a:off x="3374937" y="2824597"/>
            <a:ext cx="960643" cy="945238"/>
            <a:chOff x="1416050" y="802019"/>
            <a:chExt cx="1152771" cy="1134285"/>
          </a:xfrm>
        </p:grpSpPr>
        <p:grpSp>
          <p:nvGrpSpPr>
            <p:cNvPr id="195" name="9 Grupo"/>
            <p:cNvGrpSpPr/>
            <p:nvPr/>
          </p:nvGrpSpPr>
          <p:grpSpPr>
            <a:xfrm>
              <a:off x="1416050" y="802019"/>
              <a:ext cx="900000" cy="900000"/>
              <a:chOff x="2268065" y="802019"/>
              <a:chExt cx="1404400" cy="1409094"/>
            </a:xfrm>
          </p:grpSpPr>
          <p:cxnSp>
            <p:nvCxnSpPr>
              <p:cNvPr id="196" name="10 Conector recto de flecha"/>
              <p:cNvCxnSpPr/>
              <p:nvPr/>
            </p:nvCxnSpPr>
            <p:spPr>
              <a:xfrm rot="10800000" flipH="1">
                <a:off x="2268065" y="1505772"/>
                <a:ext cx="1404400" cy="15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11 Conector recto de flecha"/>
              <p:cNvCxnSpPr/>
              <p:nvPr/>
            </p:nvCxnSpPr>
            <p:spPr>
              <a:xfrm rot="16200000" flipH="1">
                <a:off x="2265718" y="1505772"/>
                <a:ext cx="1409094" cy="15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12 Rectángulo"/>
              <p:cNvSpPr/>
              <p:nvPr/>
            </p:nvSpPr>
            <p:spPr>
              <a:xfrm>
                <a:off x="2613471" y="1144270"/>
                <a:ext cx="711996" cy="7143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  <p:sp>
            <p:nvSpPr>
              <p:cNvPr id="199" name="13 Elipse"/>
              <p:cNvSpPr/>
              <p:nvPr/>
            </p:nvSpPr>
            <p:spPr>
              <a:xfrm>
                <a:off x="3235467" y="1057446"/>
                <a:ext cx="180000" cy="1800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  <p:sp>
            <p:nvSpPr>
              <p:cNvPr id="200" name="14 Elipse"/>
              <p:cNvSpPr/>
              <p:nvPr/>
            </p:nvSpPr>
            <p:spPr>
              <a:xfrm>
                <a:off x="3235467" y="1768646"/>
                <a:ext cx="180000" cy="1800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  <p:sp>
            <p:nvSpPr>
              <p:cNvPr id="201" name="15 Elipse"/>
              <p:cNvSpPr/>
              <p:nvPr/>
            </p:nvSpPr>
            <p:spPr>
              <a:xfrm>
                <a:off x="2525367" y="1056346"/>
                <a:ext cx="180000" cy="1800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  <p:sp>
            <p:nvSpPr>
              <p:cNvPr id="202" name="16 Elipse"/>
              <p:cNvSpPr/>
              <p:nvPr/>
            </p:nvSpPr>
            <p:spPr>
              <a:xfrm>
                <a:off x="2541117" y="1768646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sp>
          <p:nvSpPr>
            <p:cNvPr id="203" name="142 CuadroTexto"/>
            <p:cNvSpPr txBox="1"/>
            <p:nvPr/>
          </p:nvSpPr>
          <p:spPr>
            <a:xfrm>
              <a:off x="1860550" y="1517650"/>
              <a:ext cx="708271" cy="418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7" b="1" dirty="0">
                  <a:solidFill>
                    <a:schemeClr val="bg1">
                      <a:lumMod val="50000"/>
                    </a:schemeClr>
                  </a:solidFill>
                </a:rPr>
                <a:t>NOR</a:t>
              </a:r>
              <a:endParaRPr lang="es-ES" sz="1667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40" name="Agrupar 239"/>
          <p:cNvGrpSpPr/>
          <p:nvPr/>
        </p:nvGrpSpPr>
        <p:grpSpPr>
          <a:xfrm>
            <a:off x="4487809" y="2701529"/>
            <a:ext cx="2485722" cy="1232974"/>
            <a:chOff x="107504" y="3192034"/>
            <a:chExt cx="2982866" cy="1479568"/>
          </a:xfrm>
        </p:grpSpPr>
        <p:grpSp>
          <p:nvGrpSpPr>
            <p:cNvPr id="241" name="4 Grupo"/>
            <p:cNvGrpSpPr/>
            <p:nvPr/>
          </p:nvGrpSpPr>
          <p:grpSpPr>
            <a:xfrm>
              <a:off x="1797646" y="3620662"/>
              <a:ext cx="428628" cy="428628"/>
              <a:chOff x="2071670" y="1714488"/>
              <a:chExt cx="428628" cy="428628"/>
            </a:xfrm>
          </p:grpSpPr>
          <p:sp>
            <p:nvSpPr>
              <p:cNvPr id="273" name="5 Rectángulo"/>
              <p:cNvSpPr/>
              <p:nvPr/>
            </p:nvSpPr>
            <p:spPr>
              <a:xfrm>
                <a:off x="2071670" y="1714488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pic>
            <p:nvPicPr>
              <p:cNvPr id="274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32129" t="35072" r="32831" b="19073"/>
              <a:stretch>
                <a:fillRect/>
              </a:stretch>
            </p:blipFill>
            <p:spPr bwMode="auto">
              <a:xfrm>
                <a:off x="2150812" y="1773752"/>
                <a:ext cx="270344" cy="3101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242" name="74 Grupo"/>
            <p:cNvGrpSpPr/>
            <p:nvPr/>
          </p:nvGrpSpPr>
          <p:grpSpPr>
            <a:xfrm>
              <a:off x="1026234" y="3192034"/>
              <a:ext cx="428628" cy="428628"/>
              <a:chOff x="785786" y="928670"/>
              <a:chExt cx="428628" cy="428628"/>
            </a:xfrm>
          </p:grpSpPr>
          <p:cxnSp>
            <p:nvCxnSpPr>
              <p:cNvPr id="271" name="75 Conector recto de flecha"/>
              <p:cNvCxnSpPr/>
              <p:nvPr/>
            </p:nvCxnSpPr>
            <p:spPr>
              <a:xfrm rot="5400000" flipH="1" flipV="1">
                <a:off x="785786" y="928670"/>
                <a:ext cx="428628" cy="42862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76 Elipse"/>
              <p:cNvSpPr/>
              <p:nvPr/>
            </p:nvSpPr>
            <p:spPr>
              <a:xfrm>
                <a:off x="857224" y="1000108"/>
                <a:ext cx="285752" cy="28575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grpSp>
          <p:nvGrpSpPr>
            <p:cNvPr id="243" name="77 Grupo"/>
            <p:cNvGrpSpPr/>
            <p:nvPr/>
          </p:nvGrpSpPr>
          <p:grpSpPr>
            <a:xfrm>
              <a:off x="1026234" y="4049290"/>
              <a:ext cx="428628" cy="428628"/>
              <a:chOff x="785786" y="928670"/>
              <a:chExt cx="428628" cy="428628"/>
            </a:xfrm>
          </p:grpSpPr>
          <p:cxnSp>
            <p:nvCxnSpPr>
              <p:cNvPr id="269" name="78 Conector recto de flecha"/>
              <p:cNvCxnSpPr/>
              <p:nvPr/>
            </p:nvCxnSpPr>
            <p:spPr>
              <a:xfrm rot="5400000" flipH="1" flipV="1">
                <a:off x="785786" y="928670"/>
                <a:ext cx="428628" cy="42862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0" name="79 Elipse"/>
              <p:cNvSpPr/>
              <p:nvPr/>
            </p:nvSpPr>
            <p:spPr>
              <a:xfrm>
                <a:off x="857224" y="1000108"/>
                <a:ext cx="285752" cy="28575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grpSp>
          <p:nvGrpSpPr>
            <p:cNvPr id="244" name="86 Grupo"/>
            <p:cNvGrpSpPr/>
            <p:nvPr/>
          </p:nvGrpSpPr>
          <p:grpSpPr>
            <a:xfrm>
              <a:off x="1026234" y="3620662"/>
              <a:ext cx="428628" cy="428628"/>
              <a:chOff x="785786" y="928670"/>
              <a:chExt cx="428628" cy="428628"/>
            </a:xfrm>
          </p:grpSpPr>
          <p:cxnSp>
            <p:nvCxnSpPr>
              <p:cNvPr id="267" name="87 Conector recto de flecha"/>
              <p:cNvCxnSpPr/>
              <p:nvPr/>
            </p:nvCxnSpPr>
            <p:spPr>
              <a:xfrm rot="5400000" flipH="1" flipV="1">
                <a:off x="785786" y="928670"/>
                <a:ext cx="428628" cy="42862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8" name="88 Elipse"/>
              <p:cNvSpPr/>
              <p:nvPr/>
            </p:nvSpPr>
            <p:spPr>
              <a:xfrm>
                <a:off x="857224" y="1000108"/>
                <a:ext cx="285752" cy="28575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sp>
          <p:nvSpPr>
            <p:cNvPr id="245" name="89 CuadroTexto"/>
            <p:cNvSpPr txBox="1"/>
            <p:nvPr/>
          </p:nvSpPr>
          <p:spPr>
            <a:xfrm>
              <a:off x="107504" y="3251330"/>
              <a:ext cx="492828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+</a:t>
              </a:r>
              <a:r>
                <a:rPr lang="en-US" sz="15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s-ES" sz="15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46" name="91 Conector recto de flecha"/>
            <p:cNvCxnSpPr>
              <a:endCxn id="273" idx="1"/>
            </p:cNvCxnSpPr>
            <p:nvPr/>
          </p:nvCxnSpPr>
          <p:spPr>
            <a:xfrm>
              <a:off x="1383424" y="3834976"/>
              <a:ext cx="41422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107 Forma libre"/>
            <p:cNvSpPr/>
            <p:nvPr/>
          </p:nvSpPr>
          <p:spPr>
            <a:xfrm>
              <a:off x="1371761" y="3412806"/>
              <a:ext cx="425885" cy="310101"/>
            </a:xfrm>
            <a:custGeom>
              <a:avLst/>
              <a:gdLst>
                <a:gd name="connsiteX0" fmla="*/ 0 w 723568"/>
                <a:gd name="connsiteY0" fmla="*/ 0 h 310101"/>
                <a:gd name="connsiteX1" fmla="*/ 365760 w 723568"/>
                <a:gd name="connsiteY1" fmla="*/ 0 h 310101"/>
                <a:gd name="connsiteX2" fmla="*/ 723568 w 723568"/>
                <a:gd name="connsiteY2" fmla="*/ 310101 h 310101"/>
                <a:gd name="connsiteX3" fmla="*/ 715617 w 723568"/>
                <a:gd name="connsiteY3" fmla="*/ 310101 h 310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3568" h="310101">
                  <a:moveTo>
                    <a:pt x="0" y="0"/>
                  </a:moveTo>
                  <a:lnTo>
                    <a:pt x="365760" y="0"/>
                  </a:lnTo>
                  <a:lnTo>
                    <a:pt x="723568" y="310101"/>
                  </a:lnTo>
                  <a:lnTo>
                    <a:pt x="715617" y="310101"/>
                  </a:lnTo>
                </a:path>
              </a:pathLst>
            </a:cu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248" name="108 Forma libre"/>
            <p:cNvSpPr/>
            <p:nvPr/>
          </p:nvSpPr>
          <p:spPr>
            <a:xfrm>
              <a:off x="1371761" y="3977349"/>
              <a:ext cx="425885" cy="286247"/>
            </a:xfrm>
            <a:custGeom>
              <a:avLst/>
              <a:gdLst>
                <a:gd name="connsiteX0" fmla="*/ 0 w 723568"/>
                <a:gd name="connsiteY0" fmla="*/ 286247 h 286247"/>
                <a:gd name="connsiteX1" fmla="*/ 365760 w 723568"/>
                <a:gd name="connsiteY1" fmla="*/ 286247 h 286247"/>
                <a:gd name="connsiteX2" fmla="*/ 723568 w 723568"/>
                <a:gd name="connsiteY2" fmla="*/ 0 h 28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3568" h="286247">
                  <a:moveTo>
                    <a:pt x="0" y="286247"/>
                  </a:moveTo>
                  <a:lnTo>
                    <a:pt x="365760" y="286247"/>
                  </a:lnTo>
                  <a:lnTo>
                    <a:pt x="723568" y="0"/>
                  </a:lnTo>
                </a:path>
              </a:pathLst>
            </a:cu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cxnSp>
          <p:nvCxnSpPr>
            <p:cNvPr id="249" name="110 Conector recto"/>
            <p:cNvCxnSpPr>
              <a:endCxn id="272" idx="2"/>
            </p:cNvCxnSpPr>
            <p:nvPr/>
          </p:nvCxnSpPr>
          <p:spPr>
            <a:xfrm>
              <a:off x="593046" y="3406348"/>
              <a:ext cx="50462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112 Conector recto"/>
            <p:cNvCxnSpPr>
              <a:endCxn id="268" idx="2"/>
            </p:cNvCxnSpPr>
            <p:nvPr/>
          </p:nvCxnSpPr>
          <p:spPr>
            <a:xfrm>
              <a:off x="593046" y="3834976"/>
              <a:ext cx="50462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113 Conector recto"/>
            <p:cNvCxnSpPr>
              <a:endCxn id="270" idx="2"/>
            </p:cNvCxnSpPr>
            <p:nvPr/>
          </p:nvCxnSpPr>
          <p:spPr>
            <a:xfrm>
              <a:off x="593046" y="4263604"/>
              <a:ext cx="50462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114 Conector recto de flecha"/>
            <p:cNvCxnSpPr/>
            <p:nvPr/>
          </p:nvCxnSpPr>
          <p:spPr>
            <a:xfrm>
              <a:off x="2226274" y="3834976"/>
              <a:ext cx="2194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116 CuadroTexto"/>
            <p:cNvSpPr txBox="1"/>
            <p:nvPr/>
          </p:nvSpPr>
          <p:spPr>
            <a:xfrm>
              <a:off x="198876" y="3679959"/>
              <a:ext cx="40049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1500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s-ES" sz="15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4" name="117 CuadroTexto"/>
            <p:cNvSpPr txBox="1"/>
            <p:nvPr/>
          </p:nvSpPr>
          <p:spPr>
            <a:xfrm>
              <a:off x="205888" y="4049290"/>
              <a:ext cx="40049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1500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s-ES" sz="1500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255" name="Agrupar 254"/>
            <p:cNvGrpSpPr/>
            <p:nvPr/>
          </p:nvGrpSpPr>
          <p:grpSpPr>
            <a:xfrm>
              <a:off x="2445718" y="3620662"/>
              <a:ext cx="428628" cy="428628"/>
              <a:chOff x="3214678" y="142852"/>
              <a:chExt cx="428628" cy="428628"/>
            </a:xfrm>
          </p:grpSpPr>
          <p:grpSp>
            <p:nvGrpSpPr>
              <p:cNvPr id="260" name="157 Grupo"/>
              <p:cNvGrpSpPr/>
              <p:nvPr/>
            </p:nvGrpSpPr>
            <p:grpSpPr>
              <a:xfrm>
                <a:off x="3214678" y="142852"/>
                <a:ext cx="428628" cy="428628"/>
                <a:chOff x="285720" y="1285860"/>
                <a:chExt cx="428628" cy="428628"/>
              </a:xfrm>
            </p:grpSpPr>
            <p:sp>
              <p:nvSpPr>
                <p:cNvPr id="263" name="160 Rectángulo"/>
                <p:cNvSpPr/>
                <p:nvPr/>
              </p:nvSpPr>
              <p:spPr>
                <a:xfrm>
                  <a:off x="285720" y="1285860"/>
                  <a:ext cx="428628" cy="42862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333"/>
                </a:p>
              </p:txBody>
            </p:sp>
            <p:cxnSp>
              <p:nvCxnSpPr>
                <p:cNvPr id="264" name="168 Conector recto"/>
                <p:cNvCxnSpPr>
                  <a:stCxn id="263" idx="1"/>
                  <a:endCxn id="263" idx="3"/>
                </p:cNvCxnSpPr>
                <p:nvPr/>
              </p:nvCxnSpPr>
              <p:spPr>
                <a:xfrm rot="10800000" flipH="1">
                  <a:off x="285720" y="1500174"/>
                  <a:ext cx="428628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169 Conector recto"/>
                <p:cNvCxnSpPr>
                  <a:stCxn id="263" idx="0"/>
                  <a:endCxn id="263" idx="2"/>
                </p:cNvCxnSpPr>
                <p:nvPr/>
              </p:nvCxnSpPr>
              <p:spPr>
                <a:xfrm rot="16200000" flipH="1">
                  <a:off x="285720" y="1500174"/>
                  <a:ext cx="428628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170 Conector angular"/>
                <p:cNvCxnSpPr/>
                <p:nvPr/>
              </p:nvCxnSpPr>
              <p:spPr>
                <a:xfrm rot="10800000" flipV="1">
                  <a:off x="285720" y="1357298"/>
                  <a:ext cx="428628" cy="285752"/>
                </a:xfrm>
                <a:prstGeom prst="bentConnector3">
                  <a:avLst>
                    <a:gd name="adj1" fmla="val 50000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61" name="Imagen 260"/>
              <p:cNvPicPr>
                <a:picLocks noChangeAspect="1"/>
              </p:cNvPicPr>
              <p:nvPr/>
            </p:nvPicPr>
            <p:blipFill rotWithShape="1">
              <a:blip r:embed="rId4"/>
              <a:srcRect l="24076" t="36044" r="24004" b="22607"/>
              <a:stretch/>
            </p:blipFill>
            <p:spPr>
              <a:xfrm>
                <a:off x="3227588" y="158970"/>
                <a:ext cx="184626" cy="120781"/>
              </a:xfrm>
              <a:prstGeom prst="rect">
                <a:avLst/>
              </a:prstGeom>
            </p:spPr>
          </p:pic>
          <p:pic>
            <p:nvPicPr>
              <p:cNvPr id="262" name="Imagen 261"/>
              <p:cNvPicPr>
                <a:picLocks noChangeAspect="1"/>
              </p:cNvPicPr>
              <p:nvPr/>
            </p:nvPicPr>
            <p:blipFill rotWithShape="1">
              <a:blip r:embed="rId5"/>
              <a:srcRect l="24216" t="25738" r="28054" b="18827"/>
              <a:stretch/>
            </p:blipFill>
            <p:spPr>
              <a:xfrm>
                <a:off x="3481118" y="399283"/>
                <a:ext cx="157601" cy="161925"/>
              </a:xfrm>
              <a:prstGeom prst="rect">
                <a:avLst/>
              </a:prstGeom>
            </p:spPr>
          </p:pic>
        </p:grpSp>
        <p:sp>
          <p:nvSpPr>
            <p:cNvPr id="256" name="89 CuadroTexto"/>
            <p:cNvSpPr txBox="1"/>
            <p:nvPr/>
          </p:nvSpPr>
          <p:spPr>
            <a:xfrm>
              <a:off x="796400" y="3403730"/>
              <a:ext cx="33701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latin typeface="Arial Narrow"/>
                  <a:cs typeface="Arial Narrow"/>
                </a:rPr>
                <a:t>?</a:t>
              </a:r>
              <a:endParaRPr lang="es-ES" sz="1500" b="1" dirty="0">
                <a:latin typeface="Arial Narrow"/>
                <a:cs typeface="Arial Narrow"/>
              </a:endParaRPr>
            </a:p>
          </p:txBody>
        </p:sp>
        <p:sp>
          <p:nvSpPr>
            <p:cNvPr id="257" name="89 CuadroTexto"/>
            <p:cNvSpPr txBox="1"/>
            <p:nvPr/>
          </p:nvSpPr>
          <p:spPr>
            <a:xfrm>
              <a:off x="782792" y="3835350"/>
              <a:ext cx="33701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500" b="1" dirty="0">
                  <a:latin typeface="Arial Narrow"/>
                  <a:cs typeface="Arial Narrow"/>
                </a:rPr>
                <a:t>?</a:t>
              </a:r>
            </a:p>
          </p:txBody>
        </p:sp>
        <p:sp>
          <p:nvSpPr>
            <p:cNvPr id="258" name="89 CuadroTexto"/>
            <p:cNvSpPr txBox="1"/>
            <p:nvPr/>
          </p:nvSpPr>
          <p:spPr>
            <a:xfrm>
              <a:off x="788092" y="4283804"/>
              <a:ext cx="33701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latin typeface="Arial Narrow"/>
                  <a:cs typeface="Arial Narrow"/>
                </a:rPr>
                <a:t>?</a:t>
              </a:r>
              <a:endParaRPr lang="es-ES" sz="1500" b="1" dirty="0">
                <a:latin typeface="Arial Narrow"/>
                <a:cs typeface="Arial Narrow"/>
              </a:endParaRPr>
            </a:p>
          </p:txBody>
        </p:sp>
        <p:cxnSp>
          <p:nvCxnSpPr>
            <p:cNvPr id="259" name="114 Conector recto de flecha"/>
            <p:cNvCxnSpPr/>
            <p:nvPr/>
          </p:nvCxnSpPr>
          <p:spPr>
            <a:xfrm>
              <a:off x="2870926" y="3840106"/>
              <a:ext cx="2194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Agrupar 283"/>
          <p:cNvGrpSpPr/>
          <p:nvPr/>
        </p:nvGrpSpPr>
        <p:grpSpPr>
          <a:xfrm>
            <a:off x="7002495" y="2872014"/>
            <a:ext cx="1220521" cy="938179"/>
            <a:chOff x="6004464" y="2010639"/>
            <a:chExt cx="1464625" cy="1125814"/>
          </a:xfrm>
        </p:grpSpPr>
        <p:grpSp>
          <p:nvGrpSpPr>
            <p:cNvPr id="275" name="89 Grupo"/>
            <p:cNvGrpSpPr/>
            <p:nvPr/>
          </p:nvGrpSpPr>
          <p:grpSpPr>
            <a:xfrm>
              <a:off x="6004464" y="2010639"/>
              <a:ext cx="900000" cy="900000"/>
              <a:chOff x="5523450" y="877938"/>
              <a:chExt cx="1404400" cy="1409094"/>
            </a:xfrm>
          </p:grpSpPr>
          <p:cxnSp>
            <p:nvCxnSpPr>
              <p:cNvPr id="276" name="90 Conector recto de flecha"/>
              <p:cNvCxnSpPr/>
              <p:nvPr/>
            </p:nvCxnSpPr>
            <p:spPr>
              <a:xfrm rot="10800000" flipH="1">
                <a:off x="5523450" y="1581691"/>
                <a:ext cx="1404400" cy="15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91 Conector recto de flecha"/>
              <p:cNvCxnSpPr/>
              <p:nvPr/>
            </p:nvCxnSpPr>
            <p:spPr>
              <a:xfrm rot="16200000" flipH="1">
                <a:off x="5521103" y="1581691"/>
                <a:ext cx="1409094" cy="15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8" name="92 Rectángulo"/>
              <p:cNvSpPr/>
              <p:nvPr/>
            </p:nvSpPr>
            <p:spPr>
              <a:xfrm>
                <a:off x="5868856" y="1220189"/>
                <a:ext cx="711996" cy="7143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  <p:sp>
            <p:nvSpPr>
              <p:cNvPr id="279" name="93 Elipse"/>
              <p:cNvSpPr/>
              <p:nvPr/>
            </p:nvSpPr>
            <p:spPr>
              <a:xfrm>
                <a:off x="6490852" y="113336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  <p:sp>
            <p:nvSpPr>
              <p:cNvPr id="280" name="94 Elipse"/>
              <p:cNvSpPr/>
              <p:nvPr/>
            </p:nvSpPr>
            <p:spPr>
              <a:xfrm>
                <a:off x="6490852" y="1844565"/>
                <a:ext cx="180000" cy="1800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  <p:sp>
            <p:nvSpPr>
              <p:cNvPr id="281" name="95 Elipse"/>
              <p:cNvSpPr/>
              <p:nvPr/>
            </p:nvSpPr>
            <p:spPr>
              <a:xfrm>
                <a:off x="5780752" y="113226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  <p:sp>
            <p:nvSpPr>
              <p:cNvPr id="282" name="96 Elipse"/>
              <p:cNvSpPr/>
              <p:nvPr/>
            </p:nvSpPr>
            <p:spPr>
              <a:xfrm>
                <a:off x="5796502" y="184456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sp>
          <p:nvSpPr>
            <p:cNvPr id="283" name="140 CuadroTexto"/>
            <p:cNvSpPr txBox="1"/>
            <p:nvPr/>
          </p:nvSpPr>
          <p:spPr>
            <a:xfrm>
              <a:off x="6472276" y="2717800"/>
              <a:ext cx="996813" cy="418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7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X1</a:t>
              </a:r>
              <a:r>
                <a:rPr lang="en-US" sz="1667" b="1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Times New Roman"/>
                </a:rPr>
                <a:t>→</a:t>
              </a:r>
              <a:r>
                <a:rPr lang="en-US" sz="1667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X2</a:t>
              </a:r>
              <a:endParaRPr lang="es-ES" sz="1667" b="1" dirty="0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598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4 Grupo"/>
          <p:cNvGrpSpPr/>
          <p:nvPr/>
        </p:nvGrpSpPr>
        <p:grpSpPr>
          <a:xfrm>
            <a:off x="2831807" y="1529558"/>
            <a:ext cx="357190" cy="357190"/>
            <a:chOff x="2071670" y="1714488"/>
            <a:chExt cx="428628" cy="428628"/>
          </a:xfrm>
        </p:grpSpPr>
        <p:sp>
          <p:nvSpPr>
            <p:cNvPr id="35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3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4" name="74 Grupo"/>
          <p:cNvGrpSpPr/>
          <p:nvPr/>
        </p:nvGrpSpPr>
        <p:grpSpPr>
          <a:xfrm>
            <a:off x="2188963" y="1172368"/>
            <a:ext cx="357190" cy="357190"/>
            <a:chOff x="785786" y="928670"/>
            <a:chExt cx="428628" cy="428628"/>
          </a:xfrm>
        </p:grpSpPr>
        <p:cxnSp>
          <p:nvCxnSpPr>
            <p:cNvPr id="33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5" name="77 Grupo"/>
          <p:cNvGrpSpPr/>
          <p:nvPr/>
        </p:nvGrpSpPr>
        <p:grpSpPr>
          <a:xfrm>
            <a:off x="2188963" y="1886748"/>
            <a:ext cx="357190" cy="357190"/>
            <a:chOff x="785786" y="928670"/>
            <a:chExt cx="428628" cy="428628"/>
          </a:xfrm>
        </p:grpSpPr>
        <p:cxnSp>
          <p:nvCxnSpPr>
            <p:cNvPr id="31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6" name="86 Grupo"/>
          <p:cNvGrpSpPr/>
          <p:nvPr/>
        </p:nvGrpSpPr>
        <p:grpSpPr>
          <a:xfrm>
            <a:off x="2188963" y="1529558"/>
            <a:ext cx="357190" cy="357190"/>
            <a:chOff x="785786" y="928670"/>
            <a:chExt cx="428628" cy="428628"/>
          </a:xfrm>
        </p:grpSpPr>
        <p:cxnSp>
          <p:nvCxnSpPr>
            <p:cNvPr id="29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7" name="89 CuadroTexto"/>
          <p:cNvSpPr txBox="1"/>
          <p:nvPr/>
        </p:nvSpPr>
        <p:spPr>
          <a:xfrm>
            <a:off x="1423355" y="1221781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91 Conector recto de flecha"/>
          <p:cNvCxnSpPr>
            <a:endCxn id="35" idx="1"/>
          </p:cNvCxnSpPr>
          <p:nvPr/>
        </p:nvCxnSpPr>
        <p:spPr>
          <a:xfrm>
            <a:off x="2486622" y="1708153"/>
            <a:ext cx="3451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107 Forma libre"/>
          <p:cNvSpPr/>
          <p:nvPr/>
        </p:nvSpPr>
        <p:spPr>
          <a:xfrm>
            <a:off x="2476903" y="1356344"/>
            <a:ext cx="354904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0" name="108 Forma libre"/>
          <p:cNvSpPr/>
          <p:nvPr/>
        </p:nvSpPr>
        <p:spPr>
          <a:xfrm>
            <a:off x="2476903" y="1826797"/>
            <a:ext cx="354904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11" name="110 Conector recto"/>
          <p:cNvCxnSpPr>
            <a:endCxn id="34" idx="2"/>
          </p:cNvCxnSpPr>
          <p:nvPr/>
        </p:nvCxnSpPr>
        <p:spPr>
          <a:xfrm>
            <a:off x="1827973" y="1350963"/>
            <a:ext cx="42052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2 Conector recto"/>
          <p:cNvCxnSpPr>
            <a:endCxn id="30" idx="2"/>
          </p:cNvCxnSpPr>
          <p:nvPr/>
        </p:nvCxnSpPr>
        <p:spPr>
          <a:xfrm>
            <a:off x="1827973" y="1708153"/>
            <a:ext cx="42052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13 Conector recto"/>
          <p:cNvCxnSpPr>
            <a:endCxn id="32" idx="2"/>
          </p:cNvCxnSpPr>
          <p:nvPr/>
        </p:nvCxnSpPr>
        <p:spPr>
          <a:xfrm>
            <a:off x="1827973" y="2065343"/>
            <a:ext cx="42052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14 Conector recto de flecha"/>
          <p:cNvCxnSpPr/>
          <p:nvPr/>
        </p:nvCxnSpPr>
        <p:spPr>
          <a:xfrm>
            <a:off x="3188997" y="1708153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16 CuadroTexto"/>
          <p:cNvSpPr txBox="1"/>
          <p:nvPr/>
        </p:nvSpPr>
        <p:spPr>
          <a:xfrm>
            <a:off x="1499498" y="1889651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117 CuadroTexto"/>
          <p:cNvSpPr txBox="1"/>
          <p:nvPr/>
        </p:nvSpPr>
        <p:spPr>
          <a:xfrm>
            <a:off x="1505342" y="1537354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7" name="Agrupar 16"/>
          <p:cNvGrpSpPr/>
          <p:nvPr/>
        </p:nvGrpSpPr>
        <p:grpSpPr>
          <a:xfrm>
            <a:off x="3392024" y="1529558"/>
            <a:ext cx="357190" cy="357190"/>
            <a:chOff x="3214678" y="142852"/>
            <a:chExt cx="428628" cy="428628"/>
          </a:xfrm>
        </p:grpSpPr>
        <p:grpSp>
          <p:nvGrpSpPr>
            <p:cNvPr id="22" name="157 Grupo"/>
            <p:cNvGrpSpPr/>
            <p:nvPr/>
          </p:nvGrpSpPr>
          <p:grpSpPr>
            <a:xfrm>
              <a:off x="3214678" y="142852"/>
              <a:ext cx="428628" cy="428628"/>
              <a:chOff x="285720" y="1285860"/>
              <a:chExt cx="428628" cy="428628"/>
            </a:xfrm>
          </p:grpSpPr>
          <p:sp>
            <p:nvSpPr>
              <p:cNvPr id="25" name="160 Rectángulo"/>
              <p:cNvSpPr/>
              <p:nvPr/>
            </p:nvSpPr>
            <p:spPr>
              <a:xfrm>
                <a:off x="285720" y="1285860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26" name="168 Conector recto"/>
              <p:cNvCxnSpPr>
                <a:stCxn id="25" idx="1"/>
                <a:endCxn id="25" idx="3"/>
              </p:cNvCxnSpPr>
              <p:nvPr/>
            </p:nvCxnSpPr>
            <p:spPr>
              <a:xfrm rot="108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169 Conector recto"/>
              <p:cNvCxnSpPr>
                <a:stCxn id="25" idx="0"/>
                <a:endCxn id="25" idx="2"/>
              </p:cNvCxnSpPr>
              <p:nvPr/>
            </p:nvCxnSpPr>
            <p:spPr>
              <a:xfrm rot="162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170 Conector angular"/>
              <p:cNvCxnSpPr/>
              <p:nvPr/>
            </p:nvCxnSpPr>
            <p:spPr>
              <a:xfrm rot="10800000" flipV="1">
                <a:off x="285720" y="1357298"/>
                <a:ext cx="428628" cy="28575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Imagen 22"/>
            <p:cNvPicPr>
              <a:picLocks noChangeAspect="1"/>
            </p:cNvPicPr>
            <p:nvPr/>
          </p:nvPicPr>
          <p:blipFill rotWithShape="1">
            <a:blip r:embed="rId3"/>
            <a:srcRect l="24076" t="36044" r="24004" b="22607"/>
            <a:stretch/>
          </p:blipFill>
          <p:spPr>
            <a:xfrm>
              <a:off x="3227588" y="158970"/>
              <a:ext cx="184626" cy="120781"/>
            </a:xfrm>
            <a:prstGeom prst="rect">
              <a:avLst/>
            </a:prstGeom>
          </p:spPr>
        </p:pic>
        <p:pic>
          <p:nvPicPr>
            <p:cNvPr id="24" name="Imagen 23"/>
            <p:cNvPicPr>
              <a:picLocks noChangeAspect="1"/>
            </p:cNvPicPr>
            <p:nvPr/>
          </p:nvPicPr>
          <p:blipFill rotWithShape="1">
            <a:blip r:embed="rId4"/>
            <a:srcRect l="24216" t="25738" r="28054" b="18827"/>
            <a:stretch/>
          </p:blipFill>
          <p:spPr>
            <a:xfrm>
              <a:off x="3481118" y="399283"/>
              <a:ext cx="157601" cy="161925"/>
            </a:xfrm>
            <a:prstGeom prst="rect">
              <a:avLst/>
            </a:prstGeom>
          </p:spPr>
        </p:pic>
      </p:grpSp>
      <p:sp>
        <p:nvSpPr>
          <p:cNvPr id="18" name="89 CuadroTexto"/>
          <p:cNvSpPr txBox="1"/>
          <p:nvPr/>
        </p:nvSpPr>
        <p:spPr>
          <a:xfrm>
            <a:off x="1997435" y="1348781"/>
            <a:ext cx="2808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Arial Narrow"/>
                <a:cs typeface="Arial Narrow"/>
              </a:rPr>
              <a:t>?</a:t>
            </a:r>
            <a:endParaRPr lang="es-ES" sz="1500" b="1" dirty="0">
              <a:latin typeface="Arial Narrow"/>
              <a:cs typeface="Arial Narrow"/>
            </a:endParaRPr>
          </a:p>
        </p:txBody>
      </p:sp>
      <p:sp>
        <p:nvSpPr>
          <p:cNvPr id="19" name="89 CuadroTexto"/>
          <p:cNvSpPr txBox="1"/>
          <p:nvPr/>
        </p:nvSpPr>
        <p:spPr>
          <a:xfrm>
            <a:off x="1986095" y="1708465"/>
            <a:ext cx="2808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b="1" dirty="0">
                <a:latin typeface="Arial Narrow"/>
                <a:cs typeface="Arial Narrow"/>
              </a:rPr>
              <a:t>?</a:t>
            </a:r>
          </a:p>
        </p:txBody>
      </p:sp>
      <p:sp>
        <p:nvSpPr>
          <p:cNvPr id="20" name="89 CuadroTexto"/>
          <p:cNvSpPr txBox="1"/>
          <p:nvPr/>
        </p:nvSpPr>
        <p:spPr>
          <a:xfrm>
            <a:off x="1990512" y="2082176"/>
            <a:ext cx="2808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Arial Narrow"/>
                <a:cs typeface="Arial Narrow"/>
              </a:rPr>
              <a:t>?</a:t>
            </a:r>
            <a:endParaRPr lang="es-ES" sz="1500" b="1" dirty="0">
              <a:latin typeface="Arial Narrow"/>
              <a:cs typeface="Arial Narrow"/>
            </a:endParaRPr>
          </a:p>
        </p:txBody>
      </p:sp>
      <p:cxnSp>
        <p:nvCxnSpPr>
          <p:cNvPr id="21" name="114 Conector recto de flecha"/>
          <p:cNvCxnSpPr/>
          <p:nvPr/>
        </p:nvCxnSpPr>
        <p:spPr>
          <a:xfrm>
            <a:off x="3746364" y="1712428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n 37"/>
          <p:cNvPicPr>
            <a:picLocks noChangeAspect="1"/>
          </p:cNvPicPr>
          <p:nvPr/>
        </p:nvPicPr>
        <p:blipFill rotWithShape="1">
          <a:blip r:embed="rId5"/>
          <a:srcRect t="13301" r="7216"/>
          <a:stretch/>
        </p:blipFill>
        <p:spPr>
          <a:xfrm>
            <a:off x="4271967" y="453492"/>
            <a:ext cx="3171743" cy="3257367"/>
          </a:xfrm>
          <a:prstGeom prst="rect">
            <a:avLst/>
          </a:prstGeom>
        </p:spPr>
      </p:pic>
      <p:cxnSp>
        <p:nvCxnSpPr>
          <p:cNvPr id="42" name="Conector recto 41"/>
          <p:cNvCxnSpPr/>
          <p:nvPr/>
        </p:nvCxnSpPr>
        <p:spPr>
          <a:xfrm>
            <a:off x="3851920" y="1578944"/>
            <a:ext cx="24002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/>
        </p:nvCxnSpPr>
        <p:spPr>
          <a:xfrm flipV="1">
            <a:off x="4091947" y="1172368"/>
            <a:ext cx="0" cy="41672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/>
          <p:cNvCxnSpPr/>
          <p:nvPr/>
        </p:nvCxnSpPr>
        <p:spPr>
          <a:xfrm>
            <a:off x="4083806" y="1172368"/>
            <a:ext cx="1920213" cy="4946"/>
          </a:xfrm>
          <a:prstGeom prst="line">
            <a:avLst/>
          </a:prstGeom>
          <a:ln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/>
          <p:cNvCxnSpPr/>
          <p:nvPr/>
        </p:nvCxnSpPr>
        <p:spPr>
          <a:xfrm>
            <a:off x="3851920" y="1827216"/>
            <a:ext cx="24002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/>
          <p:cNvCxnSpPr/>
          <p:nvPr/>
        </p:nvCxnSpPr>
        <p:spPr>
          <a:xfrm flipV="1">
            <a:off x="4091947" y="1814372"/>
            <a:ext cx="0" cy="80804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/>
          <p:cNvCxnSpPr/>
          <p:nvPr/>
        </p:nvCxnSpPr>
        <p:spPr>
          <a:xfrm>
            <a:off x="4091947" y="2617474"/>
            <a:ext cx="780087" cy="4946"/>
          </a:xfrm>
          <a:prstGeom prst="line">
            <a:avLst/>
          </a:prstGeom>
          <a:ln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/>
          <p:cNvCxnSpPr/>
          <p:nvPr/>
        </p:nvCxnSpPr>
        <p:spPr>
          <a:xfrm flipV="1">
            <a:off x="1653127" y="2317440"/>
            <a:ext cx="0" cy="1140127"/>
          </a:xfrm>
          <a:prstGeom prst="line">
            <a:avLst/>
          </a:prstGeom>
          <a:ln>
            <a:solidFill>
              <a:schemeClr val="tx1"/>
            </a:solidFill>
            <a:prstDash val="sysDash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/>
          <p:cNvCxnSpPr/>
          <p:nvPr/>
        </p:nvCxnSpPr>
        <p:spPr>
          <a:xfrm>
            <a:off x="1651249" y="3457567"/>
            <a:ext cx="435277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67"/>
          <p:cNvCxnSpPr/>
          <p:nvPr/>
        </p:nvCxnSpPr>
        <p:spPr>
          <a:xfrm>
            <a:off x="1151620" y="1743250"/>
            <a:ext cx="347878" cy="0"/>
          </a:xfrm>
          <a:prstGeom prst="line">
            <a:avLst/>
          </a:prstGeom>
          <a:ln>
            <a:solidFill>
              <a:schemeClr val="tx1"/>
            </a:solidFill>
            <a:prstDash val="sysDash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/>
          <p:cNvCxnSpPr/>
          <p:nvPr/>
        </p:nvCxnSpPr>
        <p:spPr>
          <a:xfrm flipV="1">
            <a:off x="1151620" y="877280"/>
            <a:ext cx="0" cy="8659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/>
          <p:nvPr/>
        </p:nvCxnSpPr>
        <p:spPr>
          <a:xfrm>
            <a:off x="1151620" y="877280"/>
            <a:ext cx="324036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/>
          <p:cNvCxnSpPr/>
          <p:nvPr/>
        </p:nvCxnSpPr>
        <p:spPr>
          <a:xfrm flipV="1">
            <a:off x="4391980" y="877280"/>
            <a:ext cx="0" cy="72606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447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4 Grupo"/>
          <p:cNvGrpSpPr/>
          <p:nvPr/>
        </p:nvGrpSpPr>
        <p:grpSpPr>
          <a:xfrm>
            <a:off x="3563888" y="1872963"/>
            <a:ext cx="357190" cy="357190"/>
            <a:chOff x="2071670" y="1714488"/>
            <a:chExt cx="428628" cy="428628"/>
          </a:xfrm>
        </p:grpSpPr>
        <p:sp>
          <p:nvSpPr>
            <p:cNvPr id="3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" name="74 Grupo"/>
          <p:cNvGrpSpPr/>
          <p:nvPr/>
        </p:nvGrpSpPr>
        <p:grpSpPr>
          <a:xfrm>
            <a:off x="2921044" y="1515773"/>
            <a:ext cx="357190" cy="357190"/>
            <a:chOff x="785786" y="928670"/>
            <a:chExt cx="428628" cy="428628"/>
          </a:xfrm>
        </p:grpSpPr>
        <p:cxnSp>
          <p:nvCxnSpPr>
            <p:cNvPr id="6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8" name="77 Grupo"/>
          <p:cNvGrpSpPr/>
          <p:nvPr/>
        </p:nvGrpSpPr>
        <p:grpSpPr>
          <a:xfrm>
            <a:off x="2921044" y="2230153"/>
            <a:ext cx="357190" cy="357190"/>
            <a:chOff x="785786" y="928670"/>
            <a:chExt cx="428628" cy="428628"/>
          </a:xfrm>
        </p:grpSpPr>
        <p:cxnSp>
          <p:nvCxnSpPr>
            <p:cNvPr id="9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11" name="86 Grupo"/>
          <p:cNvGrpSpPr/>
          <p:nvPr/>
        </p:nvGrpSpPr>
        <p:grpSpPr>
          <a:xfrm>
            <a:off x="2921044" y="1872963"/>
            <a:ext cx="357190" cy="357190"/>
            <a:chOff x="785786" y="928670"/>
            <a:chExt cx="428628" cy="428628"/>
          </a:xfrm>
        </p:grpSpPr>
        <p:cxnSp>
          <p:nvCxnSpPr>
            <p:cNvPr id="12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14" name="89 CuadroTexto"/>
          <p:cNvSpPr txBox="1"/>
          <p:nvPr/>
        </p:nvSpPr>
        <p:spPr>
          <a:xfrm>
            <a:off x="1763688" y="1565187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5" name="91 Conector recto de flecha"/>
          <p:cNvCxnSpPr>
            <a:endCxn id="3" idx="1"/>
          </p:cNvCxnSpPr>
          <p:nvPr/>
        </p:nvCxnSpPr>
        <p:spPr>
          <a:xfrm>
            <a:off x="3218703" y="2051558"/>
            <a:ext cx="3451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07 Forma libre"/>
          <p:cNvSpPr/>
          <p:nvPr/>
        </p:nvSpPr>
        <p:spPr>
          <a:xfrm>
            <a:off x="3208984" y="1699750"/>
            <a:ext cx="354904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7" name="108 Forma libre"/>
          <p:cNvSpPr/>
          <p:nvPr/>
        </p:nvSpPr>
        <p:spPr>
          <a:xfrm>
            <a:off x="3208984" y="2170203"/>
            <a:ext cx="354904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18" name="110 Conector recto"/>
          <p:cNvCxnSpPr>
            <a:endCxn id="7" idx="2"/>
          </p:cNvCxnSpPr>
          <p:nvPr/>
        </p:nvCxnSpPr>
        <p:spPr>
          <a:xfrm flipV="1">
            <a:off x="2183734" y="1694368"/>
            <a:ext cx="796842" cy="5382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12 Conector recto"/>
          <p:cNvCxnSpPr>
            <a:endCxn id="13" idx="2"/>
          </p:cNvCxnSpPr>
          <p:nvPr/>
        </p:nvCxnSpPr>
        <p:spPr>
          <a:xfrm flipV="1">
            <a:off x="2183734" y="2051558"/>
            <a:ext cx="796842" cy="4275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13 Conector recto"/>
          <p:cNvCxnSpPr>
            <a:endCxn id="10" idx="2"/>
          </p:cNvCxnSpPr>
          <p:nvPr/>
        </p:nvCxnSpPr>
        <p:spPr>
          <a:xfrm>
            <a:off x="2183734" y="2408748"/>
            <a:ext cx="79684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114 Conector recto de flecha"/>
          <p:cNvCxnSpPr/>
          <p:nvPr/>
        </p:nvCxnSpPr>
        <p:spPr>
          <a:xfrm>
            <a:off x="3921078" y="2051558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116 CuadroTexto"/>
          <p:cNvSpPr txBox="1"/>
          <p:nvPr/>
        </p:nvSpPr>
        <p:spPr>
          <a:xfrm>
            <a:off x="1839831" y="1922377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117 CuadroTexto"/>
          <p:cNvSpPr txBox="1"/>
          <p:nvPr/>
        </p:nvSpPr>
        <p:spPr>
          <a:xfrm>
            <a:off x="1845674" y="2230154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4" name="Agrupar 23"/>
          <p:cNvGrpSpPr/>
          <p:nvPr/>
        </p:nvGrpSpPr>
        <p:grpSpPr>
          <a:xfrm>
            <a:off x="4103948" y="1872963"/>
            <a:ext cx="357190" cy="357190"/>
            <a:chOff x="3214678" y="142852"/>
            <a:chExt cx="428628" cy="428628"/>
          </a:xfrm>
        </p:grpSpPr>
        <p:grpSp>
          <p:nvGrpSpPr>
            <p:cNvPr id="25" name="157 Grupo"/>
            <p:cNvGrpSpPr/>
            <p:nvPr/>
          </p:nvGrpSpPr>
          <p:grpSpPr>
            <a:xfrm>
              <a:off x="3214678" y="142852"/>
              <a:ext cx="428628" cy="428628"/>
              <a:chOff x="285720" y="1285860"/>
              <a:chExt cx="428628" cy="428628"/>
            </a:xfrm>
          </p:grpSpPr>
          <p:sp>
            <p:nvSpPr>
              <p:cNvPr id="28" name="160 Rectángulo"/>
              <p:cNvSpPr/>
              <p:nvPr/>
            </p:nvSpPr>
            <p:spPr>
              <a:xfrm>
                <a:off x="285720" y="1285860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29" name="168 Conector recto"/>
              <p:cNvCxnSpPr>
                <a:stCxn id="28" idx="1"/>
                <a:endCxn id="28" idx="3"/>
              </p:cNvCxnSpPr>
              <p:nvPr/>
            </p:nvCxnSpPr>
            <p:spPr>
              <a:xfrm rot="108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169 Conector recto"/>
              <p:cNvCxnSpPr>
                <a:stCxn id="28" idx="0"/>
                <a:endCxn id="28" idx="2"/>
              </p:cNvCxnSpPr>
              <p:nvPr/>
            </p:nvCxnSpPr>
            <p:spPr>
              <a:xfrm rot="162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170 Conector angular"/>
              <p:cNvCxnSpPr/>
              <p:nvPr/>
            </p:nvCxnSpPr>
            <p:spPr>
              <a:xfrm rot="10800000" flipV="1">
                <a:off x="285720" y="1357298"/>
                <a:ext cx="428628" cy="28575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" name="Imagen 25"/>
            <p:cNvPicPr>
              <a:picLocks noChangeAspect="1"/>
            </p:cNvPicPr>
            <p:nvPr/>
          </p:nvPicPr>
          <p:blipFill rotWithShape="1">
            <a:blip r:embed="rId3"/>
            <a:srcRect l="24076" t="36044" r="24004" b="22607"/>
            <a:stretch/>
          </p:blipFill>
          <p:spPr>
            <a:xfrm>
              <a:off x="3227588" y="158970"/>
              <a:ext cx="184626" cy="120781"/>
            </a:xfrm>
            <a:prstGeom prst="rect">
              <a:avLst/>
            </a:prstGeom>
          </p:spPr>
        </p:pic>
        <p:pic>
          <p:nvPicPr>
            <p:cNvPr id="27" name="Imagen 26"/>
            <p:cNvPicPr>
              <a:picLocks noChangeAspect="1"/>
            </p:cNvPicPr>
            <p:nvPr/>
          </p:nvPicPr>
          <p:blipFill rotWithShape="1">
            <a:blip r:embed="rId4"/>
            <a:srcRect l="24216" t="25738" r="28054" b="18827"/>
            <a:stretch/>
          </p:blipFill>
          <p:spPr>
            <a:xfrm>
              <a:off x="3481118" y="399283"/>
              <a:ext cx="157601" cy="161925"/>
            </a:xfrm>
            <a:prstGeom prst="rect">
              <a:avLst/>
            </a:prstGeom>
          </p:spPr>
        </p:pic>
      </p:grpSp>
      <p:sp>
        <p:nvSpPr>
          <p:cNvPr id="32" name="89 CuadroTexto"/>
          <p:cNvSpPr txBox="1"/>
          <p:nvPr/>
        </p:nvSpPr>
        <p:spPr>
          <a:xfrm>
            <a:off x="2243741" y="1692187"/>
            <a:ext cx="6912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=−1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89 CuadroTexto"/>
          <p:cNvSpPr txBox="1"/>
          <p:nvPr/>
        </p:nvSpPr>
        <p:spPr>
          <a:xfrm>
            <a:off x="2243741" y="2048090"/>
            <a:ext cx="7120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89 CuadroTexto"/>
          <p:cNvSpPr txBox="1"/>
          <p:nvPr/>
        </p:nvSpPr>
        <p:spPr>
          <a:xfrm>
            <a:off x="2243741" y="2425582"/>
            <a:ext cx="8972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5" name="114 Conector recto de flecha"/>
          <p:cNvCxnSpPr/>
          <p:nvPr/>
        </p:nvCxnSpPr>
        <p:spPr>
          <a:xfrm>
            <a:off x="4458288" y="2055833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/>
          <p:cNvGrpSpPr/>
          <p:nvPr/>
        </p:nvGrpSpPr>
        <p:grpSpPr>
          <a:xfrm>
            <a:off x="4761172" y="968375"/>
            <a:ext cx="2408445" cy="1889125"/>
            <a:chOff x="2210031" y="2674218"/>
            <a:chExt cx="2890134" cy="2266950"/>
          </a:xfrm>
        </p:grpSpPr>
        <p:cxnSp>
          <p:nvCxnSpPr>
            <p:cNvPr id="46" name="2 Conector recto de flecha"/>
            <p:cNvCxnSpPr/>
            <p:nvPr/>
          </p:nvCxnSpPr>
          <p:spPr>
            <a:xfrm flipV="1">
              <a:off x="2356505" y="3971199"/>
              <a:ext cx="1877387" cy="557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3 Conector recto de flecha"/>
            <p:cNvCxnSpPr/>
            <p:nvPr/>
          </p:nvCxnSpPr>
          <p:spPr>
            <a:xfrm rot="5400000">
              <a:off x="2361288" y="3975961"/>
              <a:ext cx="192882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4 Rectángulo"/>
            <p:cNvSpPr/>
            <p:nvPr/>
          </p:nvSpPr>
          <p:spPr>
            <a:xfrm>
              <a:off x="2880407" y="3532270"/>
              <a:ext cx="889000" cy="889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49" name="5 Elipse"/>
            <p:cNvSpPr/>
            <p:nvPr/>
          </p:nvSpPr>
          <p:spPr>
            <a:xfrm>
              <a:off x="3719957" y="3487820"/>
              <a:ext cx="93900" cy="9390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50" name="6 Elipse"/>
            <p:cNvSpPr/>
            <p:nvPr/>
          </p:nvSpPr>
          <p:spPr>
            <a:xfrm>
              <a:off x="3719957" y="4371820"/>
              <a:ext cx="93900" cy="939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51" name="7 Elipse"/>
            <p:cNvSpPr/>
            <p:nvPr/>
          </p:nvSpPr>
          <p:spPr>
            <a:xfrm>
              <a:off x="2835957" y="3482820"/>
              <a:ext cx="93900" cy="939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52" name="8 Elipse"/>
            <p:cNvSpPr/>
            <p:nvPr/>
          </p:nvSpPr>
          <p:spPr>
            <a:xfrm>
              <a:off x="2841801" y="4381720"/>
              <a:ext cx="83382" cy="84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53" name="17 CuadroTexto"/>
            <p:cNvSpPr txBox="1"/>
            <p:nvPr/>
          </p:nvSpPr>
          <p:spPr>
            <a:xfrm>
              <a:off x="2210031" y="3043320"/>
              <a:ext cx="708271" cy="418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7" b="1" dirty="0"/>
                <a:t>AND</a:t>
              </a:r>
              <a:endParaRPr lang="es-ES" sz="1667" b="1" dirty="0"/>
            </a:p>
          </p:txBody>
        </p:sp>
        <p:cxnSp>
          <p:nvCxnSpPr>
            <p:cNvPr id="54" name="30 Conector recto de flecha"/>
            <p:cNvCxnSpPr/>
            <p:nvPr/>
          </p:nvCxnSpPr>
          <p:spPr>
            <a:xfrm rot="5400000" flipH="1" flipV="1">
              <a:off x="3324907" y="3132220"/>
              <a:ext cx="844550" cy="84455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33 Conector recto"/>
            <p:cNvCxnSpPr/>
            <p:nvPr/>
          </p:nvCxnSpPr>
          <p:spPr>
            <a:xfrm>
              <a:off x="3013757" y="3132220"/>
              <a:ext cx="1200150" cy="11557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35 CuadroTexto"/>
            <p:cNvSpPr txBox="1"/>
            <p:nvPr/>
          </p:nvSpPr>
          <p:spPr>
            <a:xfrm>
              <a:off x="4205305" y="2954420"/>
              <a:ext cx="8948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w</a:t>
              </a:r>
              <a:r>
                <a:rPr lang="en-US" sz="1500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1500" dirty="0">
                  <a:latin typeface="Times New Roman" pitchFamily="18" charset="0"/>
                  <a:cs typeface="Times New Roman" pitchFamily="18" charset="0"/>
                </a:rPr>
                <a:t>,</a:t>
              </a:r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w</a:t>
              </a:r>
              <a:r>
                <a:rPr lang="en-US" sz="1500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15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s-ES" sz="15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7" name="36 CuadroTexto"/>
            <p:cNvSpPr txBox="1"/>
            <p:nvPr/>
          </p:nvSpPr>
          <p:spPr>
            <a:xfrm>
              <a:off x="3280457" y="3118718"/>
              <a:ext cx="452431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w</a:t>
              </a:r>
              <a:r>
                <a:rPr lang="en-US" sz="1500" baseline="-25000" dirty="0">
                  <a:latin typeface="Times New Roman" pitchFamily="18" charset="0"/>
                  <a:cs typeface="Times New Roman" pitchFamily="18" charset="0"/>
                </a:rPr>
                <a:t>0</a:t>
              </a:r>
              <a:endParaRPr lang="es-ES" sz="15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8" name="38 Conector recto"/>
            <p:cNvCxnSpPr/>
            <p:nvPr/>
          </p:nvCxnSpPr>
          <p:spPr>
            <a:xfrm>
              <a:off x="3264057" y="3441088"/>
              <a:ext cx="13335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63 CuadroTexto"/>
            <p:cNvSpPr txBox="1"/>
            <p:nvPr/>
          </p:nvSpPr>
          <p:spPr>
            <a:xfrm>
              <a:off x="4302807" y="3829918"/>
              <a:ext cx="40049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1500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s-ES" sz="15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" name="66 CuadroTexto"/>
            <p:cNvSpPr txBox="1"/>
            <p:nvPr/>
          </p:nvSpPr>
          <p:spPr>
            <a:xfrm>
              <a:off x="3191557" y="2674218"/>
              <a:ext cx="40049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1500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s-ES" sz="15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4913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4 Grupo"/>
          <p:cNvGrpSpPr/>
          <p:nvPr/>
        </p:nvGrpSpPr>
        <p:grpSpPr>
          <a:xfrm>
            <a:off x="2834657" y="1457045"/>
            <a:ext cx="357190" cy="357190"/>
            <a:chOff x="2071670" y="1714488"/>
            <a:chExt cx="428628" cy="428628"/>
          </a:xfrm>
        </p:grpSpPr>
        <p:sp>
          <p:nvSpPr>
            <p:cNvPr id="3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" name="74 Grupo"/>
          <p:cNvGrpSpPr/>
          <p:nvPr/>
        </p:nvGrpSpPr>
        <p:grpSpPr>
          <a:xfrm>
            <a:off x="2191813" y="1099855"/>
            <a:ext cx="357190" cy="357190"/>
            <a:chOff x="785786" y="928670"/>
            <a:chExt cx="428628" cy="428628"/>
          </a:xfrm>
        </p:grpSpPr>
        <p:cxnSp>
          <p:nvCxnSpPr>
            <p:cNvPr id="6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8" name="77 Grupo"/>
          <p:cNvGrpSpPr/>
          <p:nvPr/>
        </p:nvGrpSpPr>
        <p:grpSpPr>
          <a:xfrm>
            <a:off x="2191813" y="1814235"/>
            <a:ext cx="357190" cy="357190"/>
            <a:chOff x="785786" y="928670"/>
            <a:chExt cx="428628" cy="428628"/>
          </a:xfrm>
        </p:grpSpPr>
        <p:cxnSp>
          <p:nvCxnSpPr>
            <p:cNvPr id="9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11" name="86 Grupo"/>
          <p:cNvGrpSpPr/>
          <p:nvPr/>
        </p:nvGrpSpPr>
        <p:grpSpPr>
          <a:xfrm>
            <a:off x="2191813" y="1457045"/>
            <a:ext cx="357190" cy="357190"/>
            <a:chOff x="785786" y="928670"/>
            <a:chExt cx="428628" cy="428628"/>
          </a:xfrm>
        </p:grpSpPr>
        <p:cxnSp>
          <p:nvCxnSpPr>
            <p:cNvPr id="12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14" name="89 CuadroTexto"/>
          <p:cNvSpPr txBox="1"/>
          <p:nvPr/>
        </p:nvSpPr>
        <p:spPr>
          <a:xfrm>
            <a:off x="1034457" y="1149269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5" name="91 Conector recto de flecha"/>
          <p:cNvCxnSpPr>
            <a:endCxn id="3" idx="1"/>
          </p:cNvCxnSpPr>
          <p:nvPr/>
        </p:nvCxnSpPr>
        <p:spPr>
          <a:xfrm>
            <a:off x="2489472" y="1635640"/>
            <a:ext cx="3451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07 Forma libre"/>
          <p:cNvSpPr/>
          <p:nvPr/>
        </p:nvSpPr>
        <p:spPr>
          <a:xfrm>
            <a:off x="2479753" y="1283832"/>
            <a:ext cx="354904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7" name="108 Forma libre"/>
          <p:cNvSpPr/>
          <p:nvPr/>
        </p:nvSpPr>
        <p:spPr>
          <a:xfrm>
            <a:off x="2479753" y="1754285"/>
            <a:ext cx="354904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18" name="110 Conector recto"/>
          <p:cNvCxnSpPr>
            <a:endCxn id="7" idx="2"/>
          </p:cNvCxnSpPr>
          <p:nvPr/>
        </p:nvCxnSpPr>
        <p:spPr>
          <a:xfrm flipV="1">
            <a:off x="1454503" y="1278450"/>
            <a:ext cx="796842" cy="5382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12 Conector recto"/>
          <p:cNvCxnSpPr>
            <a:endCxn id="13" idx="2"/>
          </p:cNvCxnSpPr>
          <p:nvPr/>
        </p:nvCxnSpPr>
        <p:spPr>
          <a:xfrm flipV="1">
            <a:off x="1454503" y="1635640"/>
            <a:ext cx="796842" cy="4275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13 Conector recto"/>
          <p:cNvCxnSpPr>
            <a:endCxn id="10" idx="2"/>
          </p:cNvCxnSpPr>
          <p:nvPr/>
        </p:nvCxnSpPr>
        <p:spPr>
          <a:xfrm>
            <a:off x="1454503" y="1992830"/>
            <a:ext cx="79684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114 Conector recto de flecha"/>
          <p:cNvCxnSpPr/>
          <p:nvPr/>
        </p:nvCxnSpPr>
        <p:spPr>
          <a:xfrm>
            <a:off x="3191847" y="1635640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116 CuadroTexto"/>
          <p:cNvSpPr txBox="1"/>
          <p:nvPr/>
        </p:nvSpPr>
        <p:spPr>
          <a:xfrm>
            <a:off x="1110600" y="1506459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117 CuadroTexto"/>
          <p:cNvSpPr txBox="1"/>
          <p:nvPr/>
        </p:nvSpPr>
        <p:spPr>
          <a:xfrm>
            <a:off x="1116443" y="1814236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4" name="Agrupar 23"/>
          <p:cNvGrpSpPr/>
          <p:nvPr/>
        </p:nvGrpSpPr>
        <p:grpSpPr>
          <a:xfrm>
            <a:off x="3374717" y="1457045"/>
            <a:ext cx="357190" cy="357190"/>
            <a:chOff x="3214678" y="142852"/>
            <a:chExt cx="428628" cy="428628"/>
          </a:xfrm>
        </p:grpSpPr>
        <p:grpSp>
          <p:nvGrpSpPr>
            <p:cNvPr id="25" name="157 Grupo"/>
            <p:cNvGrpSpPr/>
            <p:nvPr/>
          </p:nvGrpSpPr>
          <p:grpSpPr>
            <a:xfrm>
              <a:off x="3214678" y="142852"/>
              <a:ext cx="428628" cy="428628"/>
              <a:chOff x="285720" y="1285860"/>
              <a:chExt cx="428628" cy="428628"/>
            </a:xfrm>
          </p:grpSpPr>
          <p:sp>
            <p:nvSpPr>
              <p:cNvPr id="28" name="160 Rectángulo"/>
              <p:cNvSpPr/>
              <p:nvPr/>
            </p:nvSpPr>
            <p:spPr>
              <a:xfrm>
                <a:off x="285720" y="1285860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29" name="168 Conector recto"/>
              <p:cNvCxnSpPr>
                <a:stCxn id="28" idx="1"/>
                <a:endCxn id="28" idx="3"/>
              </p:cNvCxnSpPr>
              <p:nvPr/>
            </p:nvCxnSpPr>
            <p:spPr>
              <a:xfrm rot="108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169 Conector recto"/>
              <p:cNvCxnSpPr>
                <a:stCxn id="28" idx="0"/>
                <a:endCxn id="28" idx="2"/>
              </p:cNvCxnSpPr>
              <p:nvPr/>
            </p:nvCxnSpPr>
            <p:spPr>
              <a:xfrm rot="162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170 Conector angular"/>
              <p:cNvCxnSpPr/>
              <p:nvPr/>
            </p:nvCxnSpPr>
            <p:spPr>
              <a:xfrm rot="10800000" flipV="1">
                <a:off x="285720" y="1357298"/>
                <a:ext cx="428628" cy="28575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" name="Imagen 25"/>
            <p:cNvPicPr>
              <a:picLocks noChangeAspect="1"/>
            </p:cNvPicPr>
            <p:nvPr/>
          </p:nvPicPr>
          <p:blipFill rotWithShape="1">
            <a:blip r:embed="rId3"/>
            <a:srcRect l="24076" t="36044" r="24004" b="22607"/>
            <a:stretch/>
          </p:blipFill>
          <p:spPr>
            <a:xfrm>
              <a:off x="3227588" y="158970"/>
              <a:ext cx="184626" cy="120781"/>
            </a:xfrm>
            <a:prstGeom prst="rect">
              <a:avLst/>
            </a:prstGeom>
          </p:spPr>
        </p:pic>
        <p:pic>
          <p:nvPicPr>
            <p:cNvPr id="27" name="Imagen 26"/>
            <p:cNvPicPr>
              <a:picLocks noChangeAspect="1"/>
            </p:cNvPicPr>
            <p:nvPr/>
          </p:nvPicPr>
          <p:blipFill rotWithShape="1">
            <a:blip r:embed="rId4"/>
            <a:srcRect l="24216" t="25738" r="28054" b="18827"/>
            <a:stretch/>
          </p:blipFill>
          <p:spPr>
            <a:xfrm>
              <a:off x="3481118" y="399283"/>
              <a:ext cx="157601" cy="161925"/>
            </a:xfrm>
            <a:prstGeom prst="rect">
              <a:avLst/>
            </a:prstGeom>
          </p:spPr>
        </p:pic>
      </p:grpSp>
      <p:sp>
        <p:nvSpPr>
          <p:cNvPr id="32" name="89 CuadroTexto"/>
          <p:cNvSpPr txBox="1"/>
          <p:nvPr/>
        </p:nvSpPr>
        <p:spPr>
          <a:xfrm>
            <a:off x="1514510" y="1276269"/>
            <a:ext cx="6912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=−1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89 CuadroTexto"/>
          <p:cNvSpPr txBox="1"/>
          <p:nvPr/>
        </p:nvSpPr>
        <p:spPr>
          <a:xfrm>
            <a:off x="1514510" y="1632172"/>
            <a:ext cx="7120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89 CuadroTexto"/>
          <p:cNvSpPr txBox="1"/>
          <p:nvPr/>
        </p:nvSpPr>
        <p:spPr>
          <a:xfrm>
            <a:off x="1514510" y="2009664"/>
            <a:ext cx="697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5" name="114 Conector recto de flecha"/>
          <p:cNvCxnSpPr/>
          <p:nvPr/>
        </p:nvCxnSpPr>
        <p:spPr>
          <a:xfrm>
            <a:off x="3729057" y="1639915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Agrupar 65"/>
          <p:cNvGrpSpPr/>
          <p:nvPr/>
        </p:nvGrpSpPr>
        <p:grpSpPr>
          <a:xfrm>
            <a:off x="4046763" y="750189"/>
            <a:ext cx="1880298" cy="1841098"/>
            <a:chOff x="4355976" y="2944482"/>
            <a:chExt cx="2256357" cy="2209318"/>
          </a:xfrm>
        </p:grpSpPr>
        <p:cxnSp>
          <p:nvCxnSpPr>
            <p:cNvPr id="46" name="33 Conector recto"/>
            <p:cNvCxnSpPr/>
            <p:nvPr/>
          </p:nvCxnSpPr>
          <p:spPr>
            <a:xfrm>
              <a:off x="5051299" y="3579032"/>
              <a:ext cx="952910" cy="93861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35 CuadroTexto"/>
            <p:cNvSpPr txBox="1"/>
            <p:nvPr/>
          </p:nvSpPr>
          <p:spPr>
            <a:xfrm>
              <a:off x="5717473" y="2944482"/>
              <a:ext cx="8948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w</a:t>
              </a:r>
              <a:r>
                <a:rPr lang="en-US" sz="1500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1500" dirty="0">
                  <a:latin typeface="Times New Roman" pitchFamily="18" charset="0"/>
                  <a:cs typeface="Times New Roman" pitchFamily="18" charset="0"/>
                </a:rPr>
                <a:t>,</a:t>
              </a:r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w</a:t>
              </a:r>
              <a:r>
                <a:rPr lang="en-US" sz="1500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15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s-ES" sz="15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36 CuadroTexto"/>
            <p:cNvSpPr txBox="1"/>
            <p:nvPr/>
          </p:nvSpPr>
          <p:spPr>
            <a:xfrm>
              <a:off x="5252969" y="3284984"/>
              <a:ext cx="452431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w</a:t>
              </a:r>
              <a:r>
                <a:rPr lang="en-US" sz="1500" baseline="-25000" dirty="0">
                  <a:latin typeface="Times New Roman" pitchFamily="18" charset="0"/>
                  <a:cs typeface="Times New Roman" pitchFamily="18" charset="0"/>
                </a:rPr>
                <a:t>0</a:t>
              </a:r>
              <a:endParaRPr lang="es-ES" sz="15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52" name="33 Grupo"/>
            <p:cNvGrpSpPr/>
            <p:nvPr/>
          </p:nvGrpSpPr>
          <p:grpSpPr>
            <a:xfrm>
              <a:off x="4355976" y="3356991"/>
              <a:ext cx="1800200" cy="1796809"/>
              <a:chOff x="625348" y="3113419"/>
              <a:chExt cx="1404400" cy="1409094"/>
            </a:xfrm>
          </p:grpSpPr>
          <p:cxnSp>
            <p:nvCxnSpPr>
              <p:cNvPr id="53" name="34 Conector recto de flecha"/>
              <p:cNvCxnSpPr/>
              <p:nvPr/>
            </p:nvCxnSpPr>
            <p:spPr>
              <a:xfrm rot="10800000" flipH="1">
                <a:off x="625348" y="3817172"/>
                <a:ext cx="1404400" cy="15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35 Conector recto de flecha"/>
              <p:cNvCxnSpPr/>
              <p:nvPr/>
            </p:nvCxnSpPr>
            <p:spPr>
              <a:xfrm rot="16200000" flipH="1">
                <a:off x="623001" y="3817172"/>
                <a:ext cx="1409094" cy="15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36 Rectángulo"/>
              <p:cNvSpPr/>
              <p:nvPr/>
            </p:nvSpPr>
            <p:spPr>
              <a:xfrm>
                <a:off x="970754" y="3455670"/>
                <a:ext cx="711996" cy="7143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  <p:sp>
            <p:nvSpPr>
              <p:cNvPr id="56" name="37 Elipse"/>
              <p:cNvSpPr/>
              <p:nvPr/>
            </p:nvSpPr>
            <p:spPr>
              <a:xfrm>
                <a:off x="1592750" y="3368846"/>
                <a:ext cx="180000" cy="1800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  <p:sp>
            <p:nvSpPr>
              <p:cNvPr id="57" name="38 Elipse"/>
              <p:cNvSpPr/>
              <p:nvPr/>
            </p:nvSpPr>
            <p:spPr>
              <a:xfrm>
                <a:off x="1592750" y="4080046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  <p:sp>
            <p:nvSpPr>
              <p:cNvPr id="58" name="39 Elipse"/>
              <p:cNvSpPr/>
              <p:nvPr/>
            </p:nvSpPr>
            <p:spPr>
              <a:xfrm>
                <a:off x="882650" y="3367746"/>
                <a:ext cx="180000" cy="1800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  <p:sp>
            <p:nvSpPr>
              <p:cNvPr id="59" name="40 Elipse"/>
              <p:cNvSpPr/>
              <p:nvPr/>
            </p:nvSpPr>
            <p:spPr>
              <a:xfrm>
                <a:off x="898400" y="4080046"/>
                <a:ext cx="180000" cy="1800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cxnSp>
          <p:nvCxnSpPr>
            <p:cNvPr id="60" name="30 Conector recto de flecha"/>
            <p:cNvCxnSpPr/>
            <p:nvPr/>
          </p:nvCxnSpPr>
          <p:spPr>
            <a:xfrm flipV="1">
              <a:off x="5251370" y="3356991"/>
              <a:ext cx="904806" cy="89168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5166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DC87103-E014-6B4F-9F2F-9B10D25D5955}"/>
              </a:ext>
            </a:extLst>
          </p:cNvPr>
          <p:cNvSpPr/>
          <p:nvPr/>
        </p:nvSpPr>
        <p:spPr>
          <a:xfrm>
            <a:off x="1991713" y="937287"/>
            <a:ext cx="180020" cy="1800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0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2462A8A-9A60-1E40-BD51-D7D9D5098534}"/>
              </a:ext>
            </a:extLst>
          </p:cNvPr>
          <p:cNvSpPr/>
          <p:nvPr/>
        </p:nvSpPr>
        <p:spPr>
          <a:xfrm>
            <a:off x="1991713" y="1117307"/>
            <a:ext cx="180020" cy="18002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0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405065C-148F-D542-B2D6-767B167B73FD}"/>
              </a:ext>
            </a:extLst>
          </p:cNvPr>
          <p:cNvSpPr/>
          <p:nvPr/>
        </p:nvSpPr>
        <p:spPr>
          <a:xfrm>
            <a:off x="1991713" y="1297327"/>
            <a:ext cx="180020" cy="18002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0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EF98E5D-C422-774D-A84B-D2E733B9B79C}"/>
              </a:ext>
            </a:extLst>
          </p:cNvPr>
          <p:cNvSpPr txBox="1"/>
          <p:nvPr/>
        </p:nvSpPr>
        <p:spPr>
          <a:xfrm>
            <a:off x="2235998" y="637253"/>
            <a:ext cx="614271" cy="233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917" dirty="0"/>
              <a:t>Patrones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3F2EB5B-6C86-774B-977A-AE7D0256B7BF}"/>
              </a:ext>
            </a:extLst>
          </p:cNvPr>
          <p:cNvSpPr/>
          <p:nvPr/>
        </p:nvSpPr>
        <p:spPr>
          <a:xfrm>
            <a:off x="2291747" y="937287"/>
            <a:ext cx="180020" cy="1800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0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3602639-9B2E-E849-AE3F-0FF535F4912E}"/>
              </a:ext>
            </a:extLst>
          </p:cNvPr>
          <p:cNvSpPr/>
          <p:nvPr/>
        </p:nvSpPr>
        <p:spPr>
          <a:xfrm>
            <a:off x="2291747" y="1117307"/>
            <a:ext cx="180020" cy="1800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0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897CDAB-807F-BE47-9C42-88136CC0080D}"/>
              </a:ext>
            </a:extLst>
          </p:cNvPr>
          <p:cNvSpPr/>
          <p:nvPr/>
        </p:nvSpPr>
        <p:spPr>
          <a:xfrm>
            <a:off x="2291747" y="1297327"/>
            <a:ext cx="180020" cy="18002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0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2A3D1FD-BB4F-0F47-98AE-7B4D68D9B4CE}"/>
              </a:ext>
            </a:extLst>
          </p:cNvPr>
          <p:cNvSpPr/>
          <p:nvPr/>
        </p:nvSpPr>
        <p:spPr>
          <a:xfrm>
            <a:off x="2591780" y="937287"/>
            <a:ext cx="180020" cy="1800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0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918227-9EC5-4C47-B98F-7913B8886E74}"/>
              </a:ext>
            </a:extLst>
          </p:cNvPr>
          <p:cNvSpPr/>
          <p:nvPr/>
        </p:nvSpPr>
        <p:spPr>
          <a:xfrm>
            <a:off x="2591780" y="1117307"/>
            <a:ext cx="180020" cy="1800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0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C11CA14-6699-7047-873E-DC188D7991C4}"/>
              </a:ext>
            </a:extLst>
          </p:cNvPr>
          <p:cNvSpPr/>
          <p:nvPr/>
        </p:nvSpPr>
        <p:spPr>
          <a:xfrm>
            <a:off x="2591780" y="1297327"/>
            <a:ext cx="180020" cy="1800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0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DE5C4E7F-FACA-094D-BA2E-33A0BC50C5C6}"/>
              </a:ext>
            </a:extLst>
          </p:cNvPr>
          <p:cNvSpPr/>
          <p:nvPr/>
        </p:nvSpPr>
        <p:spPr>
          <a:xfrm>
            <a:off x="4091947" y="937287"/>
            <a:ext cx="180020" cy="18002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0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E052451-FB0C-C548-9BA4-D3937C742ED2}"/>
              </a:ext>
            </a:extLst>
          </p:cNvPr>
          <p:cNvSpPr/>
          <p:nvPr/>
        </p:nvSpPr>
        <p:spPr>
          <a:xfrm>
            <a:off x="4091947" y="1117307"/>
            <a:ext cx="180020" cy="18002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0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3BA7F51F-7B95-224D-8199-033EC57D9450}"/>
              </a:ext>
            </a:extLst>
          </p:cNvPr>
          <p:cNvSpPr/>
          <p:nvPr/>
        </p:nvSpPr>
        <p:spPr>
          <a:xfrm>
            <a:off x="4091947" y="1297327"/>
            <a:ext cx="180020" cy="18002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00"/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F2C90D39-69AA-414C-81B3-389CFE8BECB4}"/>
              </a:ext>
            </a:extLst>
          </p:cNvPr>
          <p:cNvGrpSpPr/>
          <p:nvPr/>
        </p:nvGrpSpPr>
        <p:grpSpPr>
          <a:xfrm>
            <a:off x="4872033" y="1048949"/>
            <a:ext cx="346067" cy="316735"/>
            <a:chOff x="4876800" y="1301750"/>
            <a:chExt cx="444955" cy="419100"/>
          </a:xfrm>
        </p:grpSpPr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03493410-710C-814F-9EB9-D78E2BC8BAA9}"/>
                </a:ext>
              </a:extLst>
            </p:cNvPr>
            <p:cNvCxnSpPr>
              <a:cxnSpLocks/>
            </p:cNvCxnSpPr>
            <p:nvPr/>
          </p:nvCxnSpPr>
          <p:spPr>
            <a:xfrm>
              <a:off x="4876800" y="1301750"/>
              <a:ext cx="444955" cy="240928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A43F8EF6-4B03-BE4D-ABED-27B38B430E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6800" y="1542678"/>
              <a:ext cx="444955" cy="178172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Arco 37">
              <a:extLst>
                <a:ext uri="{FF2B5EF4-FFF2-40B4-BE49-F238E27FC236}">
                  <a16:creationId xmlns:a16="http://schemas.microsoft.com/office/drawing/2014/main" id="{9CD93D01-CE65-A840-B670-241C4C6B2A61}"/>
                </a:ext>
              </a:extLst>
            </p:cNvPr>
            <p:cNvSpPr/>
            <p:nvPr/>
          </p:nvSpPr>
          <p:spPr>
            <a:xfrm rot="13730003">
              <a:off x="4933016" y="1344722"/>
              <a:ext cx="355110" cy="355110"/>
            </a:xfrm>
            <a:prstGeom prst="arc">
              <a:avLst>
                <a:gd name="adj1" fmla="val 15260844"/>
                <a:gd name="adj2" fmla="val 684894"/>
              </a:avLst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</p:grp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213F7CCE-118D-8F44-91BB-37D347639FC1}"/>
              </a:ext>
            </a:extLst>
          </p:cNvPr>
          <p:cNvCxnSpPr/>
          <p:nvPr/>
        </p:nvCxnSpPr>
        <p:spPr>
          <a:xfrm>
            <a:off x="4331974" y="1023696"/>
            <a:ext cx="529591" cy="116294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560852D5-9EC9-7E45-BC98-6DE0ADF1B1AF}"/>
              </a:ext>
            </a:extLst>
          </p:cNvPr>
          <p:cNvCxnSpPr>
            <a:cxnSpLocks/>
          </p:cNvCxnSpPr>
          <p:nvPr/>
        </p:nvCxnSpPr>
        <p:spPr>
          <a:xfrm>
            <a:off x="4331974" y="1215613"/>
            <a:ext cx="512023" cy="10653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3DA94B2C-AD43-704F-9001-60856444C896}"/>
              </a:ext>
            </a:extLst>
          </p:cNvPr>
          <p:cNvCxnSpPr>
            <a:cxnSpLocks/>
          </p:cNvCxnSpPr>
          <p:nvPr/>
        </p:nvCxnSpPr>
        <p:spPr>
          <a:xfrm flipV="1">
            <a:off x="4351227" y="1322072"/>
            <a:ext cx="492770" cy="85458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Elipse 51">
            <a:extLst>
              <a:ext uri="{FF2B5EF4-FFF2-40B4-BE49-F238E27FC236}">
                <a16:creationId xmlns:a16="http://schemas.microsoft.com/office/drawing/2014/main" id="{2314794D-D02F-9F4A-9E92-E2407101F54E}"/>
              </a:ext>
            </a:extLst>
          </p:cNvPr>
          <p:cNvSpPr/>
          <p:nvPr/>
        </p:nvSpPr>
        <p:spPr>
          <a:xfrm>
            <a:off x="4904003" y="1160932"/>
            <a:ext cx="50710" cy="1200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00"/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3253E731-F45B-5345-8275-EB4BC062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633" y="825965"/>
            <a:ext cx="691203" cy="789947"/>
          </a:xfrm>
          <a:prstGeom prst="rect">
            <a:avLst/>
          </a:prstGeom>
        </p:spPr>
      </p:pic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5ACBBEDE-A055-9A45-8C7B-A344BB9C099D}"/>
              </a:ext>
            </a:extLst>
          </p:cNvPr>
          <p:cNvCxnSpPr>
            <a:cxnSpLocks/>
          </p:cNvCxnSpPr>
          <p:nvPr/>
        </p:nvCxnSpPr>
        <p:spPr>
          <a:xfrm>
            <a:off x="5053850" y="1227547"/>
            <a:ext cx="344056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DAFBDF7B-16C5-2043-AEA7-9BE464BD49B3}"/>
              </a:ext>
            </a:extLst>
          </p:cNvPr>
          <p:cNvCxnSpPr>
            <a:cxnSpLocks/>
          </p:cNvCxnSpPr>
          <p:nvPr/>
        </p:nvCxnSpPr>
        <p:spPr>
          <a:xfrm>
            <a:off x="6072167" y="1246502"/>
            <a:ext cx="242712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6BA37D78-C3BD-6F4E-BBD2-34BC84813DE1}"/>
              </a:ext>
            </a:extLst>
          </p:cNvPr>
          <p:cNvSpPr txBox="1"/>
          <p:nvPr/>
        </p:nvSpPr>
        <p:spPr>
          <a:xfrm>
            <a:off x="6312194" y="1139325"/>
            <a:ext cx="591829" cy="233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917" dirty="0"/>
              <a:t>Decisión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D8428E47-D215-6A4C-AF52-1EFA0C38A311}"/>
              </a:ext>
            </a:extLst>
          </p:cNvPr>
          <p:cNvSpPr txBox="1"/>
          <p:nvPr/>
        </p:nvSpPr>
        <p:spPr>
          <a:xfrm>
            <a:off x="4944211" y="637253"/>
            <a:ext cx="968535" cy="233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917" dirty="0"/>
              <a:t>Reconocimiento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14000A54-7732-C44D-8B02-2013E639953C}"/>
              </a:ext>
            </a:extLst>
          </p:cNvPr>
          <p:cNvSpPr/>
          <p:nvPr/>
        </p:nvSpPr>
        <p:spPr>
          <a:xfrm>
            <a:off x="2891813" y="937287"/>
            <a:ext cx="180020" cy="18002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00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33296754-51C1-0946-8596-020A67954136}"/>
              </a:ext>
            </a:extLst>
          </p:cNvPr>
          <p:cNvSpPr/>
          <p:nvPr/>
        </p:nvSpPr>
        <p:spPr>
          <a:xfrm>
            <a:off x="2891813" y="1117307"/>
            <a:ext cx="180020" cy="18002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00"/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7E6F1971-76E3-A746-90F6-9325A5356E86}"/>
              </a:ext>
            </a:extLst>
          </p:cNvPr>
          <p:cNvSpPr/>
          <p:nvPr/>
        </p:nvSpPr>
        <p:spPr>
          <a:xfrm>
            <a:off x="2891813" y="1297327"/>
            <a:ext cx="180020" cy="1800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00"/>
          </a:p>
        </p:txBody>
      </p:sp>
    </p:spTree>
    <p:extLst>
      <p:ext uri="{BB962C8B-B14F-4D97-AF65-F5344CB8AC3E}">
        <p14:creationId xmlns:p14="http://schemas.microsoft.com/office/powerpoint/2010/main" val="1802349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301" r="7216"/>
          <a:stretch/>
        </p:blipFill>
        <p:spPr>
          <a:xfrm>
            <a:off x="5004048" y="1561356"/>
            <a:ext cx="3171743" cy="3257367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>
            <a:off x="5544108" y="1774417"/>
            <a:ext cx="1140127" cy="234026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Agrupar 42"/>
          <p:cNvGrpSpPr/>
          <p:nvPr/>
        </p:nvGrpSpPr>
        <p:grpSpPr>
          <a:xfrm>
            <a:off x="829529" y="2338117"/>
            <a:ext cx="2485722" cy="1071570"/>
            <a:chOff x="385355" y="620688"/>
            <a:chExt cx="2982866" cy="1285884"/>
          </a:xfrm>
        </p:grpSpPr>
        <p:grpSp>
          <p:nvGrpSpPr>
            <p:cNvPr id="9" name="4 Grupo"/>
            <p:cNvGrpSpPr/>
            <p:nvPr/>
          </p:nvGrpSpPr>
          <p:grpSpPr>
            <a:xfrm>
              <a:off x="2075497" y="1049316"/>
              <a:ext cx="428628" cy="428628"/>
              <a:chOff x="2071670" y="1714488"/>
              <a:chExt cx="428628" cy="428628"/>
            </a:xfrm>
          </p:grpSpPr>
          <p:sp>
            <p:nvSpPr>
              <p:cNvPr id="41" name="5 Rectángulo"/>
              <p:cNvSpPr/>
              <p:nvPr/>
            </p:nvSpPr>
            <p:spPr>
              <a:xfrm>
                <a:off x="2071670" y="1714488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pic>
            <p:nvPicPr>
              <p:cNvPr id="42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32129" t="35072" r="32831" b="19073"/>
              <a:stretch>
                <a:fillRect/>
              </a:stretch>
            </p:blipFill>
            <p:spPr bwMode="auto">
              <a:xfrm>
                <a:off x="2150812" y="1773752"/>
                <a:ext cx="270344" cy="3101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0" name="74 Grupo"/>
            <p:cNvGrpSpPr/>
            <p:nvPr/>
          </p:nvGrpSpPr>
          <p:grpSpPr>
            <a:xfrm>
              <a:off x="1304085" y="620688"/>
              <a:ext cx="428628" cy="428628"/>
              <a:chOff x="785786" y="928670"/>
              <a:chExt cx="428628" cy="428628"/>
            </a:xfrm>
          </p:grpSpPr>
          <p:cxnSp>
            <p:nvCxnSpPr>
              <p:cNvPr id="39" name="75 Conector recto de flecha"/>
              <p:cNvCxnSpPr/>
              <p:nvPr/>
            </p:nvCxnSpPr>
            <p:spPr>
              <a:xfrm rot="5400000" flipH="1" flipV="1">
                <a:off x="785786" y="928670"/>
                <a:ext cx="428628" cy="42862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76 Elipse"/>
              <p:cNvSpPr/>
              <p:nvPr/>
            </p:nvSpPr>
            <p:spPr>
              <a:xfrm>
                <a:off x="857224" y="1000108"/>
                <a:ext cx="285752" cy="28575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grpSp>
          <p:nvGrpSpPr>
            <p:cNvPr id="11" name="77 Grupo"/>
            <p:cNvGrpSpPr/>
            <p:nvPr/>
          </p:nvGrpSpPr>
          <p:grpSpPr>
            <a:xfrm>
              <a:off x="1304085" y="1477944"/>
              <a:ext cx="428628" cy="428628"/>
              <a:chOff x="785786" y="928670"/>
              <a:chExt cx="428628" cy="428628"/>
            </a:xfrm>
          </p:grpSpPr>
          <p:cxnSp>
            <p:nvCxnSpPr>
              <p:cNvPr id="37" name="78 Conector recto de flecha"/>
              <p:cNvCxnSpPr/>
              <p:nvPr/>
            </p:nvCxnSpPr>
            <p:spPr>
              <a:xfrm rot="5400000" flipH="1" flipV="1">
                <a:off x="785786" y="928670"/>
                <a:ext cx="428628" cy="42862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79 Elipse"/>
              <p:cNvSpPr/>
              <p:nvPr/>
            </p:nvSpPr>
            <p:spPr>
              <a:xfrm>
                <a:off x="857224" y="1000108"/>
                <a:ext cx="285752" cy="28575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grpSp>
          <p:nvGrpSpPr>
            <p:cNvPr id="12" name="86 Grupo"/>
            <p:cNvGrpSpPr/>
            <p:nvPr/>
          </p:nvGrpSpPr>
          <p:grpSpPr>
            <a:xfrm>
              <a:off x="1304085" y="1049316"/>
              <a:ext cx="428628" cy="428628"/>
              <a:chOff x="785786" y="928670"/>
              <a:chExt cx="428628" cy="428628"/>
            </a:xfrm>
          </p:grpSpPr>
          <p:cxnSp>
            <p:nvCxnSpPr>
              <p:cNvPr id="35" name="87 Conector recto de flecha"/>
              <p:cNvCxnSpPr/>
              <p:nvPr/>
            </p:nvCxnSpPr>
            <p:spPr>
              <a:xfrm rot="5400000" flipH="1" flipV="1">
                <a:off x="785786" y="928670"/>
                <a:ext cx="428628" cy="42862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88 Elipse"/>
              <p:cNvSpPr/>
              <p:nvPr/>
            </p:nvSpPr>
            <p:spPr>
              <a:xfrm>
                <a:off x="857224" y="1000108"/>
                <a:ext cx="285752" cy="28575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sp>
          <p:nvSpPr>
            <p:cNvPr id="13" name="89 CuadroTexto"/>
            <p:cNvSpPr txBox="1"/>
            <p:nvPr/>
          </p:nvSpPr>
          <p:spPr>
            <a:xfrm>
              <a:off x="385355" y="679984"/>
              <a:ext cx="492828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+</a:t>
              </a:r>
              <a:r>
                <a:rPr lang="en-US" sz="15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s-ES" sz="15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4" name="91 Conector recto de flecha"/>
            <p:cNvCxnSpPr>
              <a:endCxn id="41" idx="1"/>
            </p:cNvCxnSpPr>
            <p:nvPr/>
          </p:nvCxnSpPr>
          <p:spPr>
            <a:xfrm>
              <a:off x="1661275" y="1263630"/>
              <a:ext cx="41422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107 Forma libre"/>
            <p:cNvSpPr/>
            <p:nvPr/>
          </p:nvSpPr>
          <p:spPr>
            <a:xfrm>
              <a:off x="1649612" y="841460"/>
              <a:ext cx="425885" cy="310101"/>
            </a:xfrm>
            <a:custGeom>
              <a:avLst/>
              <a:gdLst>
                <a:gd name="connsiteX0" fmla="*/ 0 w 723568"/>
                <a:gd name="connsiteY0" fmla="*/ 0 h 310101"/>
                <a:gd name="connsiteX1" fmla="*/ 365760 w 723568"/>
                <a:gd name="connsiteY1" fmla="*/ 0 h 310101"/>
                <a:gd name="connsiteX2" fmla="*/ 723568 w 723568"/>
                <a:gd name="connsiteY2" fmla="*/ 310101 h 310101"/>
                <a:gd name="connsiteX3" fmla="*/ 715617 w 723568"/>
                <a:gd name="connsiteY3" fmla="*/ 310101 h 310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3568" h="310101">
                  <a:moveTo>
                    <a:pt x="0" y="0"/>
                  </a:moveTo>
                  <a:lnTo>
                    <a:pt x="365760" y="0"/>
                  </a:lnTo>
                  <a:lnTo>
                    <a:pt x="723568" y="310101"/>
                  </a:lnTo>
                  <a:lnTo>
                    <a:pt x="715617" y="310101"/>
                  </a:lnTo>
                </a:path>
              </a:pathLst>
            </a:cu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16" name="108 Forma libre"/>
            <p:cNvSpPr/>
            <p:nvPr/>
          </p:nvSpPr>
          <p:spPr>
            <a:xfrm>
              <a:off x="1649612" y="1406003"/>
              <a:ext cx="425885" cy="286247"/>
            </a:xfrm>
            <a:custGeom>
              <a:avLst/>
              <a:gdLst>
                <a:gd name="connsiteX0" fmla="*/ 0 w 723568"/>
                <a:gd name="connsiteY0" fmla="*/ 286247 h 286247"/>
                <a:gd name="connsiteX1" fmla="*/ 365760 w 723568"/>
                <a:gd name="connsiteY1" fmla="*/ 286247 h 286247"/>
                <a:gd name="connsiteX2" fmla="*/ 723568 w 723568"/>
                <a:gd name="connsiteY2" fmla="*/ 0 h 28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3568" h="286247">
                  <a:moveTo>
                    <a:pt x="0" y="286247"/>
                  </a:moveTo>
                  <a:lnTo>
                    <a:pt x="365760" y="286247"/>
                  </a:lnTo>
                  <a:lnTo>
                    <a:pt x="723568" y="0"/>
                  </a:lnTo>
                </a:path>
              </a:pathLst>
            </a:cu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cxnSp>
          <p:nvCxnSpPr>
            <p:cNvPr id="17" name="110 Conector recto"/>
            <p:cNvCxnSpPr>
              <a:endCxn id="40" idx="2"/>
            </p:cNvCxnSpPr>
            <p:nvPr/>
          </p:nvCxnSpPr>
          <p:spPr>
            <a:xfrm>
              <a:off x="870897" y="835002"/>
              <a:ext cx="50462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112 Conector recto"/>
            <p:cNvCxnSpPr>
              <a:endCxn id="36" idx="2"/>
            </p:cNvCxnSpPr>
            <p:nvPr/>
          </p:nvCxnSpPr>
          <p:spPr>
            <a:xfrm>
              <a:off x="870897" y="1263630"/>
              <a:ext cx="50462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113 Conector recto"/>
            <p:cNvCxnSpPr>
              <a:endCxn id="38" idx="2"/>
            </p:cNvCxnSpPr>
            <p:nvPr/>
          </p:nvCxnSpPr>
          <p:spPr>
            <a:xfrm>
              <a:off x="870897" y="1692258"/>
              <a:ext cx="50462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114 Conector recto de flecha"/>
            <p:cNvCxnSpPr/>
            <p:nvPr/>
          </p:nvCxnSpPr>
          <p:spPr>
            <a:xfrm>
              <a:off x="2504125" y="1263630"/>
              <a:ext cx="2194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116 CuadroTexto"/>
            <p:cNvSpPr txBox="1"/>
            <p:nvPr/>
          </p:nvSpPr>
          <p:spPr>
            <a:xfrm>
              <a:off x="476727" y="1108612"/>
              <a:ext cx="40049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1500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s-ES" sz="15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117 CuadroTexto"/>
            <p:cNvSpPr txBox="1"/>
            <p:nvPr/>
          </p:nvSpPr>
          <p:spPr>
            <a:xfrm>
              <a:off x="483739" y="1477944"/>
              <a:ext cx="40049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1500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s-ES" sz="1500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23" name="Agrupar 22"/>
            <p:cNvGrpSpPr/>
            <p:nvPr/>
          </p:nvGrpSpPr>
          <p:grpSpPr>
            <a:xfrm>
              <a:off x="2723569" y="1049316"/>
              <a:ext cx="428628" cy="428628"/>
              <a:chOff x="3214678" y="142852"/>
              <a:chExt cx="428628" cy="428628"/>
            </a:xfrm>
          </p:grpSpPr>
          <p:grpSp>
            <p:nvGrpSpPr>
              <p:cNvPr id="28" name="157 Grupo"/>
              <p:cNvGrpSpPr/>
              <p:nvPr/>
            </p:nvGrpSpPr>
            <p:grpSpPr>
              <a:xfrm>
                <a:off x="3214678" y="142852"/>
                <a:ext cx="428628" cy="428628"/>
                <a:chOff x="285720" y="1285860"/>
                <a:chExt cx="428628" cy="428628"/>
              </a:xfrm>
            </p:grpSpPr>
            <p:sp>
              <p:nvSpPr>
                <p:cNvPr id="31" name="160 Rectángulo"/>
                <p:cNvSpPr/>
                <p:nvPr/>
              </p:nvSpPr>
              <p:spPr>
                <a:xfrm>
                  <a:off x="285720" y="1285860"/>
                  <a:ext cx="428628" cy="42862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333"/>
                </a:p>
              </p:txBody>
            </p:sp>
            <p:cxnSp>
              <p:nvCxnSpPr>
                <p:cNvPr id="32" name="168 Conector recto"/>
                <p:cNvCxnSpPr>
                  <a:stCxn id="31" idx="1"/>
                  <a:endCxn id="31" idx="3"/>
                </p:cNvCxnSpPr>
                <p:nvPr/>
              </p:nvCxnSpPr>
              <p:spPr>
                <a:xfrm rot="10800000" flipH="1">
                  <a:off x="285720" y="1500174"/>
                  <a:ext cx="428628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169 Conector recto"/>
                <p:cNvCxnSpPr>
                  <a:stCxn id="31" idx="0"/>
                  <a:endCxn id="31" idx="2"/>
                </p:cNvCxnSpPr>
                <p:nvPr/>
              </p:nvCxnSpPr>
              <p:spPr>
                <a:xfrm rot="16200000" flipH="1">
                  <a:off x="285720" y="1500174"/>
                  <a:ext cx="428628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170 Conector angular"/>
                <p:cNvCxnSpPr/>
                <p:nvPr/>
              </p:nvCxnSpPr>
              <p:spPr>
                <a:xfrm rot="10800000" flipV="1">
                  <a:off x="285720" y="1357298"/>
                  <a:ext cx="428628" cy="285752"/>
                </a:xfrm>
                <a:prstGeom prst="bentConnector3">
                  <a:avLst>
                    <a:gd name="adj1" fmla="val 50000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9" name="Imagen 28"/>
              <p:cNvPicPr>
                <a:picLocks noChangeAspect="1"/>
              </p:cNvPicPr>
              <p:nvPr/>
            </p:nvPicPr>
            <p:blipFill rotWithShape="1">
              <a:blip r:embed="rId4"/>
              <a:srcRect l="24076" t="36044" r="24004" b="22607"/>
              <a:stretch/>
            </p:blipFill>
            <p:spPr>
              <a:xfrm>
                <a:off x="3227588" y="158970"/>
                <a:ext cx="184626" cy="120781"/>
              </a:xfrm>
              <a:prstGeom prst="rect">
                <a:avLst/>
              </a:prstGeom>
            </p:spPr>
          </p:pic>
          <p:pic>
            <p:nvPicPr>
              <p:cNvPr id="30" name="Imagen 29"/>
              <p:cNvPicPr>
                <a:picLocks noChangeAspect="1"/>
              </p:cNvPicPr>
              <p:nvPr/>
            </p:nvPicPr>
            <p:blipFill rotWithShape="1">
              <a:blip r:embed="rId5"/>
              <a:srcRect l="24216" t="25738" r="28054" b="18827"/>
              <a:stretch/>
            </p:blipFill>
            <p:spPr>
              <a:xfrm>
                <a:off x="3481118" y="399283"/>
                <a:ext cx="157601" cy="161925"/>
              </a:xfrm>
              <a:prstGeom prst="rect">
                <a:avLst/>
              </a:prstGeom>
            </p:spPr>
          </p:pic>
        </p:grpSp>
        <p:cxnSp>
          <p:nvCxnSpPr>
            <p:cNvPr id="27" name="114 Conector recto de flecha"/>
            <p:cNvCxnSpPr/>
            <p:nvPr/>
          </p:nvCxnSpPr>
          <p:spPr>
            <a:xfrm>
              <a:off x="3148777" y="1268760"/>
              <a:ext cx="2194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6"/>
          <a:srcRect l="38020" r="37789"/>
          <a:stretch/>
        </p:blipFill>
        <p:spPr>
          <a:xfrm>
            <a:off x="3321570" y="2658276"/>
            <a:ext cx="1620179" cy="42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23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4 Grupo"/>
          <p:cNvGrpSpPr/>
          <p:nvPr/>
        </p:nvGrpSpPr>
        <p:grpSpPr>
          <a:xfrm>
            <a:off x="2714643" y="2023169"/>
            <a:ext cx="357190" cy="357190"/>
            <a:chOff x="2071670" y="1714488"/>
            <a:chExt cx="428628" cy="428628"/>
          </a:xfrm>
        </p:grpSpPr>
        <p:sp>
          <p:nvSpPr>
            <p:cNvPr id="32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4" name="74 Grupo"/>
          <p:cNvGrpSpPr/>
          <p:nvPr/>
        </p:nvGrpSpPr>
        <p:grpSpPr>
          <a:xfrm>
            <a:off x="2071800" y="1665979"/>
            <a:ext cx="357190" cy="357190"/>
            <a:chOff x="785786" y="928670"/>
            <a:chExt cx="428628" cy="428628"/>
          </a:xfrm>
        </p:grpSpPr>
        <p:cxnSp>
          <p:nvCxnSpPr>
            <p:cNvPr id="30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5" name="77 Grupo"/>
          <p:cNvGrpSpPr/>
          <p:nvPr/>
        </p:nvGrpSpPr>
        <p:grpSpPr>
          <a:xfrm>
            <a:off x="2071800" y="2380359"/>
            <a:ext cx="357190" cy="357190"/>
            <a:chOff x="785786" y="928670"/>
            <a:chExt cx="428628" cy="428628"/>
          </a:xfrm>
        </p:grpSpPr>
        <p:cxnSp>
          <p:nvCxnSpPr>
            <p:cNvPr id="28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6" name="86 Grupo"/>
          <p:cNvGrpSpPr/>
          <p:nvPr/>
        </p:nvGrpSpPr>
        <p:grpSpPr>
          <a:xfrm>
            <a:off x="2071800" y="2023169"/>
            <a:ext cx="357190" cy="357190"/>
            <a:chOff x="785786" y="928670"/>
            <a:chExt cx="428628" cy="428628"/>
          </a:xfrm>
        </p:grpSpPr>
        <p:cxnSp>
          <p:nvCxnSpPr>
            <p:cNvPr id="26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7" name="89 CuadroTexto"/>
          <p:cNvSpPr txBox="1"/>
          <p:nvPr/>
        </p:nvSpPr>
        <p:spPr>
          <a:xfrm>
            <a:off x="826138" y="2269372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91 Conector recto de flecha"/>
          <p:cNvCxnSpPr>
            <a:endCxn id="32" idx="1"/>
          </p:cNvCxnSpPr>
          <p:nvPr/>
        </p:nvCxnSpPr>
        <p:spPr>
          <a:xfrm>
            <a:off x="2369458" y="2201764"/>
            <a:ext cx="3451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107 Forma libre"/>
          <p:cNvSpPr/>
          <p:nvPr/>
        </p:nvSpPr>
        <p:spPr>
          <a:xfrm>
            <a:off x="2359740" y="1849956"/>
            <a:ext cx="354904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0" name="108 Forma libre"/>
          <p:cNvSpPr/>
          <p:nvPr/>
        </p:nvSpPr>
        <p:spPr>
          <a:xfrm>
            <a:off x="2359740" y="2320409"/>
            <a:ext cx="354904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11" name="110 Conector recto"/>
          <p:cNvCxnSpPr>
            <a:endCxn id="31" idx="2"/>
          </p:cNvCxnSpPr>
          <p:nvPr/>
        </p:nvCxnSpPr>
        <p:spPr>
          <a:xfrm>
            <a:off x="1871700" y="1844574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2 Conector recto"/>
          <p:cNvCxnSpPr>
            <a:endCxn id="27" idx="2"/>
          </p:cNvCxnSpPr>
          <p:nvPr/>
        </p:nvCxnSpPr>
        <p:spPr>
          <a:xfrm>
            <a:off x="1871700" y="2201764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13 Conector recto"/>
          <p:cNvCxnSpPr>
            <a:endCxn id="29" idx="2"/>
          </p:cNvCxnSpPr>
          <p:nvPr/>
        </p:nvCxnSpPr>
        <p:spPr>
          <a:xfrm>
            <a:off x="1871700" y="2558947"/>
            <a:ext cx="259632" cy="7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14 Conector recto de flecha"/>
          <p:cNvCxnSpPr/>
          <p:nvPr/>
        </p:nvCxnSpPr>
        <p:spPr>
          <a:xfrm>
            <a:off x="3071833" y="2201764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16 CuadroTexto"/>
          <p:cNvSpPr txBox="1"/>
          <p:nvPr/>
        </p:nvSpPr>
        <p:spPr>
          <a:xfrm>
            <a:off x="902282" y="2626562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117 CuadroTexto"/>
          <p:cNvSpPr txBox="1"/>
          <p:nvPr/>
        </p:nvSpPr>
        <p:spPr>
          <a:xfrm>
            <a:off x="908125" y="2934339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7" name="Agrupar 16"/>
          <p:cNvGrpSpPr/>
          <p:nvPr/>
        </p:nvGrpSpPr>
        <p:grpSpPr>
          <a:xfrm>
            <a:off x="3254703" y="2023169"/>
            <a:ext cx="357190" cy="357190"/>
            <a:chOff x="3214678" y="142852"/>
            <a:chExt cx="428628" cy="428628"/>
          </a:xfrm>
        </p:grpSpPr>
        <p:grpSp>
          <p:nvGrpSpPr>
            <p:cNvPr id="19" name="157 Grupo"/>
            <p:cNvGrpSpPr/>
            <p:nvPr/>
          </p:nvGrpSpPr>
          <p:grpSpPr>
            <a:xfrm>
              <a:off x="3214678" y="142852"/>
              <a:ext cx="428628" cy="428628"/>
              <a:chOff x="285720" y="1285860"/>
              <a:chExt cx="428628" cy="428628"/>
            </a:xfrm>
          </p:grpSpPr>
          <p:sp>
            <p:nvSpPr>
              <p:cNvPr id="22" name="160 Rectángulo"/>
              <p:cNvSpPr/>
              <p:nvPr/>
            </p:nvSpPr>
            <p:spPr>
              <a:xfrm>
                <a:off x="285720" y="1285860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23" name="168 Conector recto"/>
              <p:cNvCxnSpPr>
                <a:stCxn id="22" idx="1"/>
                <a:endCxn id="22" idx="3"/>
              </p:cNvCxnSpPr>
              <p:nvPr/>
            </p:nvCxnSpPr>
            <p:spPr>
              <a:xfrm rot="108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169 Conector recto"/>
              <p:cNvCxnSpPr>
                <a:stCxn id="22" idx="0"/>
                <a:endCxn id="22" idx="2"/>
              </p:cNvCxnSpPr>
              <p:nvPr/>
            </p:nvCxnSpPr>
            <p:spPr>
              <a:xfrm rot="162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170 Conector angular"/>
              <p:cNvCxnSpPr/>
              <p:nvPr/>
            </p:nvCxnSpPr>
            <p:spPr>
              <a:xfrm rot="10800000" flipV="1">
                <a:off x="285720" y="1357298"/>
                <a:ext cx="428628" cy="28575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3"/>
            <a:srcRect l="24076" t="36044" r="24004" b="22607"/>
            <a:stretch/>
          </p:blipFill>
          <p:spPr>
            <a:xfrm>
              <a:off x="3227588" y="158970"/>
              <a:ext cx="184626" cy="120781"/>
            </a:xfrm>
            <a:prstGeom prst="rect">
              <a:avLst/>
            </a:prstGeom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4"/>
            <a:srcRect l="24216" t="25738" r="28054" b="18827"/>
            <a:stretch/>
          </p:blipFill>
          <p:spPr>
            <a:xfrm>
              <a:off x="3481118" y="399283"/>
              <a:ext cx="157601" cy="161925"/>
            </a:xfrm>
            <a:prstGeom prst="rect">
              <a:avLst/>
            </a:prstGeom>
          </p:spPr>
        </p:pic>
      </p:grpSp>
      <p:cxnSp>
        <p:nvCxnSpPr>
          <p:cNvPr id="18" name="114 Conector recto de flecha"/>
          <p:cNvCxnSpPr/>
          <p:nvPr/>
        </p:nvCxnSpPr>
        <p:spPr>
          <a:xfrm>
            <a:off x="3609043" y="2206039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4 Grupo"/>
          <p:cNvGrpSpPr/>
          <p:nvPr/>
        </p:nvGrpSpPr>
        <p:grpSpPr>
          <a:xfrm>
            <a:off x="2714643" y="3226628"/>
            <a:ext cx="357190" cy="357190"/>
            <a:chOff x="2071670" y="1714488"/>
            <a:chExt cx="428628" cy="428628"/>
          </a:xfrm>
        </p:grpSpPr>
        <p:sp>
          <p:nvSpPr>
            <p:cNvPr id="39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4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41" name="74 Grupo"/>
          <p:cNvGrpSpPr/>
          <p:nvPr/>
        </p:nvGrpSpPr>
        <p:grpSpPr>
          <a:xfrm>
            <a:off x="2071800" y="2869438"/>
            <a:ext cx="357190" cy="357190"/>
            <a:chOff x="785786" y="928670"/>
            <a:chExt cx="428628" cy="428628"/>
          </a:xfrm>
        </p:grpSpPr>
        <p:cxnSp>
          <p:nvCxnSpPr>
            <p:cNvPr id="42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44" name="77 Grupo"/>
          <p:cNvGrpSpPr/>
          <p:nvPr/>
        </p:nvGrpSpPr>
        <p:grpSpPr>
          <a:xfrm>
            <a:off x="2071800" y="3583818"/>
            <a:ext cx="357190" cy="357190"/>
            <a:chOff x="785786" y="928670"/>
            <a:chExt cx="428628" cy="428628"/>
          </a:xfrm>
        </p:grpSpPr>
        <p:cxnSp>
          <p:nvCxnSpPr>
            <p:cNvPr id="45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47" name="86 Grupo"/>
          <p:cNvGrpSpPr/>
          <p:nvPr/>
        </p:nvGrpSpPr>
        <p:grpSpPr>
          <a:xfrm>
            <a:off x="2071800" y="3226628"/>
            <a:ext cx="357190" cy="357190"/>
            <a:chOff x="785786" y="928670"/>
            <a:chExt cx="428628" cy="428628"/>
          </a:xfrm>
        </p:grpSpPr>
        <p:cxnSp>
          <p:nvCxnSpPr>
            <p:cNvPr id="48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cxnSp>
        <p:nvCxnSpPr>
          <p:cNvPr id="50" name="91 Conector recto de flecha"/>
          <p:cNvCxnSpPr>
            <a:endCxn id="39" idx="1"/>
          </p:cNvCxnSpPr>
          <p:nvPr/>
        </p:nvCxnSpPr>
        <p:spPr>
          <a:xfrm>
            <a:off x="2369458" y="3405223"/>
            <a:ext cx="3451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107 Forma libre"/>
          <p:cNvSpPr/>
          <p:nvPr/>
        </p:nvSpPr>
        <p:spPr>
          <a:xfrm>
            <a:off x="2359740" y="3053415"/>
            <a:ext cx="354904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52" name="108 Forma libre"/>
          <p:cNvSpPr/>
          <p:nvPr/>
        </p:nvSpPr>
        <p:spPr>
          <a:xfrm>
            <a:off x="2359740" y="3523868"/>
            <a:ext cx="354904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53" name="110 Conector recto"/>
          <p:cNvCxnSpPr>
            <a:endCxn id="43" idx="2"/>
          </p:cNvCxnSpPr>
          <p:nvPr/>
        </p:nvCxnSpPr>
        <p:spPr>
          <a:xfrm>
            <a:off x="1871700" y="3048033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112 Conector recto"/>
          <p:cNvCxnSpPr>
            <a:endCxn id="49" idx="2"/>
          </p:cNvCxnSpPr>
          <p:nvPr/>
        </p:nvCxnSpPr>
        <p:spPr>
          <a:xfrm>
            <a:off x="1871700" y="3405223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113 Conector recto"/>
          <p:cNvCxnSpPr>
            <a:endCxn id="46" idx="2"/>
          </p:cNvCxnSpPr>
          <p:nvPr/>
        </p:nvCxnSpPr>
        <p:spPr>
          <a:xfrm>
            <a:off x="1871700" y="3762406"/>
            <a:ext cx="259632" cy="7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114 Conector recto de flecha"/>
          <p:cNvCxnSpPr/>
          <p:nvPr/>
        </p:nvCxnSpPr>
        <p:spPr>
          <a:xfrm>
            <a:off x="3071833" y="3405223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Agrupar 56"/>
          <p:cNvGrpSpPr/>
          <p:nvPr/>
        </p:nvGrpSpPr>
        <p:grpSpPr>
          <a:xfrm>
            <a:off x="3254703" y="3226628"/>
            <a:ext cx="357190" cy="357190"/>
            <a:chOff x="3214678" y="142852"/>
            <a:chExt cx="428628" cy="428628"/>
          </a:xfrm>
        </p:grpSpPr>
        <p:grpSp>
          <p:nvGrpSpPr>
            <p:cNvPr id="58" name="157 Grupo"/>
            <p:cNvGrpSpPr/>
            <p:nvPr/>
          </p:nvGrpSpPr>
          <p:grpSpPr>
            <a:xfrm>
              <a:off x="3214678" y="142852"/>
              <a:ext cx="428628" cy="428628"/>
              <a:chOff x="285720" y="1285860"/>
              <a:chExt cx="428628" cy="428628"/>
            </a:xfrm>
          </p:grpSpPr>
          <p:sp>
            <p:nvSpPr>
              <p:cNvPr id="61" name="160 Rectángulo"/>
              <p:cNvSpPr/>
              <p:nvPr/>
            </p:nvSpPr>
            <p:spPr>
              <a:xfrm>
                <a:off x="285720" y="1285860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62" name="168 Conector recto"/>
              <p:cNvCxnSpPr>
                <a:stCxn id="61" idx="1"/>
                <a:endCxn id="61" idx="3"/>
              </p:cNvCxnSpPr>
              <p:nvPr/>
            </p:nvCxnSpPr>
            <p:spPr>
              <a:xfrm rot="108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169 Conector recto"/>
              <p:cNvCxnSpPr>
                <a:stCxn id="61" idx="0"/>
                <a:endCxn id="61" idx="2"/>
              </p:cNvCxnSpPr>
              <p:nvPr/>
            </p:nvCxnSpPr>
            <p:spPr>
              <a:xfrm rot="162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170 Conector angular"/>
              <p:cNvCxnSpPr/>
              <p:nvPr/>
            </p:nvCxnSpPr>
            <p:spPr>
              <a:xfrm rot="10800000" flipV="1">
                <a:off x="285720" y="1357298"/>
                <a:ext cx="428628" cy="28575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9" name="Imagen 58"/>
            <p:cNvPicPr>
              <a:picLocks noChangeAspect="1"/>
            </p:cNvPicPr>
            <p:nvPr/>
          </p:nvPicPr>
          <p:blipFill rotWithShape="1">
            <a:blip r:embed="rId3"/>
            <a:srcRect l="24076" t="36044" r="24004" b="22607"/>
            <a:stretch/>
          </p:blipFill>
          <p:spPr>
            <a:xfrm>
              <a:off x="3227588" y="158970"/>
              <a:ext cx="184626" cy="120781"/>
            </a:xfrm>
            <a:prstGeom prst="rect">
              <a:avLst/>
            </a:prstGeom>
          </p:spPr>
        </p:pic>
        <p:pic>
          <p:nvPicPr>
            <p:cNvPr id="60" name="Imagen 59"/>
            <p:cNvPicPr>
              <a:picLocks noChangeAspect="1"/>
            </p:cNvPicPr>
            <p:nvPr/>
          </p:nvPicPr>
          <p:blipFill rotWithShape="1">
            <a:blip r:embed="rId4"/>
            <a:srcRect l="24216" t="25738" r="28054" b="18827"/>
            <a:stretch/>
          </p:blipFill>
          <p:spPr>
            <a:xfrm>
              <a:off x="3481118" y="399283"/>
              <a:ext cx="157601" cy="161925"/>
            </a:xfrm>
            <a:prstGeom prst="rect">
              <a:avLst/>
            </a:prstGeom>
          </p:spPr>
        </p:pic>
      </p:grpSp>
      <p:cxnSp>
        <p:nvCxnSpPr>
          <p:cNvPr id="65" name="114 Conector recto de flecha"/>
          <p:cNvCxnSpPr/>
          <p:nvPr/>
        </p:nvCxnSpPr>
        <p:spPr>
          <a:xfrm>
            <a:off x="3609043" y="3409498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110 Conector recto"/>
          <p:cNvCxnSpPr>
            <a:stCxn id="7" idx="3"/>
          </p:cNvCxnSpPr>
          <p:nvPr/>
        </p:nvCxnSpPr>
        <p:spPr>
          <a:xfrm flipV="1">
            <a:off x="1236828" y="1844576"/>
            <a:ext cx="634872" cy="586379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110 Conector recto"/>
          <p:cNvCxnSpPr>
            <a:stCxn id="7" idx="3"/>
          </p:cNvCxnSpPr>
          <p:nvPr/>
        </p:nvCxnSpPr>
        <p:spPr>
          <a:xfrm>
            <a:off x="1236828" y="2430955"/>
            <a:ext cx="634872" cy="617079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110 Conector recto"/>
          <p:cNvCxnSpPr>
            <a:stCxn id="15" idx="3"/>
          </p:cNvCxnSpPr>
          <p:nvPr/>
        </p:nvCxnSpPr>
        <p:spPr>
          <a:xfrm flipV="1">
            <a:off x="1236028" y="2201766"/>
            <a:ext cx="635672" cy="586379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110 Conector recto"/>
          <p:cNvCxnSpPr>
            <a:stCxn id="15" idx="3"/>
          </p:cNvCxnSpPr>
          <p:nvPr/>
        </p:nvCxnSpPr>
        <p:spPr>
          <a:xfrm>
            <a:off x="1236028" y="2788145"/>
            <a:ext cx="635672" cy="621354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110 Conector recto"/>
          <p:cNvCxnSpPr>
            <a:stCxn id="16" idx="3"/>
          </p:cNvCxnSpPr>
          <p:nvPr/>
        </p:nvCxnSpPr>
        <p:spPr>
          <a:xfrm>
            <a:off x="1241871" y="3095922"/>
            <a:ext cx="629829" cy="666492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110 Conector recto"/>
          <p:cNvCxnSpPr>
            <a:stCxn id="16" idx="3"/>
          </p:cNvCxnSpPr>
          <p:nvPr/>
        </p:nvCxnSpPr>
        <p:spPr>
          <a:xfrm flipV="1">
            <a:off x="1241871" y="2558949"/>
            <a:ext cx="629829" cy="536973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Imagen 113"/>
          <p:cNvPicPr>
            <a:picLocks noChangeAspect="1"/>
          </p:cNvPicPr>
          <p:nvPr/>
        </p:nvPicPr>
        <p:blipFill rotWithShape="1">
          <a:blip r:embed="rId5"/>
          <a:srcRect l="37350" r="37447"/>
          <a:stretch/>
        </p:blipFill>
        <p:spPr>
          <a:xfrm>
            <a:off x="3828669" y="1986832"/>
            <a:ext cx="1719715" cy="435526"/>
          </a:xfrm>
          <a:prstGeom prst="rect">
            <a:avLst/>
          </a:prstGeom>
        </p:spPr>
      </p:pic>
      <p:pic>
        <p:nvPicPr>
          <p:cNvPr id="115" name="Imagen 114"/>
          <p:cNvPicPr>
            <a:picLocks noChangeAspect="1"/>
          </p:cNvPicPr>
          <p:nvPr/>
        </p:nvPicPr>
        <p:blipFill rotWithShape="1">
          <a:blip r:embed="rId6"/>
          <a:srcRect l="37350" r="36842"/>
          <a:stretch/>
        </p:blipFill>
        <p:spPr>
          <a:xfrm>
            <a:off x="3854908" y="3201414"/>
            <a:ext cx="1719715" cy="425334"/>
          </a:xfrm>
          <a:prstGeom prst="rect">
            <a:avLst/>
          </a:prstGeom>
        </p:spPr>
      </p:pic>
      <p:pic>
        <p:nvPicPr>
          <p:cNvPr id="117" name="Imagen 116"/>
          <p:cNvPicPr>
            <a:picLocks noChangeAspect="1"/>
          </p:cNvPicPr>
          <p:nvPr/>
        </p:nvPicPr>
        <p:blipFill rotWithShape="1">
          <a:blip r:embed="rId7"/>
          <a:srcRect t="13301" r="7216"/>
          <a:stretch/>
        </p:blipFill>
        <p:spPr>
          <a:xfrm>
            <a:off x="5606597" y="1662591"/>
            <a:ext cx="2565803" cy="2635069"/>
          </a:xfrm>
          <a:prstGeom prst="rect">
            <a:avLst/>
          </a:prstGeom>
        </p:spPr>
      </p:pic>
      <p:cxnSp>
        <p:nvCxnSpPr>
          <p:cNvPr id="118" name="Conector recto 117"/>
          <p:cNvCxnSpPr/>
          <p:nvPr/>
        </p:nvCxnSpPr>
        <p:spPr>
          <a:xfrm>
            <a:off x="5772133" y="1425952"/>
            <a:ext cx="1320147" cy="2580287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cto 119"/>
          <p:cNvCxnSpPr/>
          <p:nvPr/>
        </p:nvCxnSpPr>
        <p:spPr>
          <a:xfrm flipV="1">
            <a:off x="5548384" y="2558948"/>
            <a:ext cx="2684023" cy="64246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angular 125"/>
          <p:cNvCxnSpPr>
            <a:stCxn id="114" idx="0"/>
          </p:cNvCxnSpPr>
          <p:nvPr/>
        </p:nvCxnSpPr>
        <p:spPr>
          <a:xfrm rot="5400000" flipH="1" flipV="1">
            <a:off x="5128218" y="1222903"/>
            <a:ext cx="324238" cy="1203621"/>
          </a:xfrm>
          <a:prstGeom prst="bentConnector2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angular 129"/>
          <p:cNvCxnSpPr>
            <a:stCxn id="115" idx="2"/>
          </p:cNvCxnSpPr>
          <p:nvPr/>
        </p:nvCxnSpPr>
        <p:spPr>
          <a:xfrm rot="5400000" flipH="1" flipV="1">
            <a:off x="4960622" y="2980772"/>
            <a:ext cx="400119" cy="891833"/>
          </a:xfrm>
          <a:prstGeom prst="bentConnector4">
            <a:avLst>
              <a:gd name="adj1" fmla="val -47611"/>
              <a:gd name="adj2" fmla="val 98207"/>
            </a:avLst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359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Agrupar 35"/>
          <p:cNvGrpSpPr/>
          <p:nvPr/>
        </p:nvGrpSpPr>
        <p:grpSpPr>
          <a:xfrm>
            <a:off x="5527151" y="337220"/>
            <a:ext cx="3125303" cy="2750940"/>
            <a:chOff x="2514601" y="2375771"/>
            <a:chExt cx="3750363" cy="3301128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t="14827" r="7790"/>
            <a:stretch/>
          </p:blipFill>
          <p:spPr>
            <a:xfrm>
              <a:off x="2514601" y="2418587"/>
              <a:ext cx="3209528" cy="3258312"/>
            </a:xfrm>
            <a:prstGeom prst="rect">
              <a:avLst/>
            </a:prstGeom>
          </p:spPr>
        </p:pic>
        <p:grpSp>
          <p:nvGrpSpPr>
            <p:cNvPr id="26" name="Agrupar 25"/>
            <p:cNvGrpSpPr/>
            <p:nvPr/>
          </p:nvGrpSpPr>
          <p:grpSpPr>
            <a:xfrm rot="20473561">
              <a:off x="3819175" y="2375771"/>
              <a:ext cx="305496" cy="2839341"/>
              <a:chOff x="1043608" y="1124744"/>
              <a:chExt cx="360040" cy="3586602"/>
            </a:xfrm>
          </p:grpSpPr>
          <p:cxnSp>
            <p:nvCxnSpPr>
              <p:cNvPr id="3" name="Conector recto 2"/>
              <p:cNvCxnSpPr/>
              <p:nvPr/>
            </p:nvCxnSpPr>
            <p:spPr>
              <a:xfrm>
                <a:off x="1403648" y="1124744"/>
                <a:ext cx="0" cy="358660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 recto de flecha 23"/>
              <p:cNvCxnSpPr/>
              <p:nvPr/>
            </p:nvCxnSpPr>
            <p:spPr>
              <a:xfrm flipH="1">
                <a:off x="1043608" y="1124744"/>
                <a:ext cx="36004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ector recto de flecha 24"/>
              <p:cNvCxnSpPr/>
              <p:nvPr/>
            </p:nvCxnSpPr>
            <p:spPr>
              <a:xfrm flipH="1">
                <a:off x="1043608" y="4711346"/>
                <a:ext cx="36004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Agrupar 26"/>
            <p:cNvGrpSpPr/>
            <p:nvPr/>
          </p:nvGrpSpPr>
          <p:grpSpPr>
            <a:xfrm rot="5729101">
              <a:off x="4349328" y="1975393"/>
              <a:ext cx="285026" cy="3043257"/>
              <a:chOff x="1043608" y="1124744"/>
              <a:chExt cx="360040" cy="3586602"/>
            </a:xfrm>
          </p:grpSpPr>
          <p:cxnSp>
            <p:nvCxnSpPr>
              <p:cNvPr id="28" name="Conector recto 27"/>
              <p:cNvCxnSpPr/>
              <p:nvPr/>
            </p:nvCxnSpPr>
            <p:spPr>
              <a:xfrm>
                <a:off x="1403648" y="1124744"/>
                <a:ext cx="0" cy="3586602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cto de flecha 28"/>
              <p:cNvCxnSpPr/>
              <p:nvPr/>
            </p:nvCxnSpPr>
            <p:spPr>
              <a:xfrm flipH="1">
                <a:off x="1043608" y="1124744"/>
                <a:ext cx="360040" cy="0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/>
              <p:cNvCxnSpPr/>
              <p:nvPr/>
            </p:nvCxnSpPr>
            <p:spPr>
              <a:xfrm flipH="1">
                <a:off x="1043608" y="4711346"/>
                <a:ext cx="360040" cy="0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Agrupar 30"/>
            <p:cNvGrpSpPr/>
            <p:nvPr/>
          </p:nvGrpSpPr>
          <p:grpSpPr>
            <a:xfrm rot="13777219">
              <a:off x="4600823" y="2541214"/>
              <a:ext cx="285026" cy="3043257"/>
              <a:chOff x="1043608" y="1124744"/>
              <a:chExt cx="360040" cy="3586602"/>
            </a:xfrm>
          </p:grpSpPr>
          <p:cxnSp>
            <p:nvCxnSpPr>
              <p:cNvPr id="32" name="Conector recto 31"/>
              <p:cNvCxnSpPr/>
              <p:nvPr/>
            </p:nvCxnSpPr>
            <p:spPr>
              <a:xfrm>
                <a:off x="1403648" y="1124744"/>
                <a:ext cx="0" cy="3586602"/>
              </a:xfrm>
              <a:prstGeom prst="line">
                <a:avLst/>
              </a:prstGeom>
              <a:ln w="38100"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de flecha 32"/>
              <p:cNvCxnSpPr/>
              <p:nvPr/>
            </p:nvCxnSpPr>
            <p:spPr>
              <a:xfrm flipH="1">
                <a:off x="1043608" y="1124744"/>
                <a:ext cx="360040" cy="0"/>
              </a:xfrm>
              <a:prstGeom prst="straightConnector1">
                <a:avLst/>
              </a:prstGeom>
              <a:ln w="38100">
                <a:solidFill>
                  <a:srgbClr val="008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de flecha 33"/>
              <p:cNvCxnSpPr/>
              <p:nvPr/>
            </p:nvCxnSpPr>
            <p:spPr>
              <a:xfrm flipH="1">
                <a:off x="1043608" y="4711346"/>
                <a:ext cx="360040" cy="0"/>
              </a:xfrm>
              <a:prstGeom prst="straightConnector1">
                <a:avLst/>
              </a:prstGeom>
              <a:ln w="38100">
                <a:solidFill>
                  <a:srgbClr val="008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4 Grupo"/>
          <p:cNvGrpSpPr/>
          <p:nvPr/>
        </p:nvGrpSpPr>
        <p:grpSpPr>
          <a:xfrm>
            <a:off x="2714643" y="874430"/>
            <a:ext cx="357190" cy="357190"/>
            <a:chOff x="2071670" y="1714488"/>
            <a:chExt cx="428628" cy="428628"/>
          </a:xfrm>
        </p:grpSpPr>
        <p:sp>
          <p:nvSpPr>
            <p:cNvPr id="38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3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40" name="74 Grupo"/>
          <p:cNvGrpSpPr/>
          <p:nvPr/>
        </p:nvGrpSpPr>
        <p:grpSpPr>
          <a:xfrm>
            <a:off x="2071800" y="517240"/>
            <a:ext cx="357190" cy="357190"/>
            <a:chOff x="785786" y="928670"/>
            <a:chExt cx="428628" cy="428628"/>
          </a:xfrm>
        </p:grpSpPr>
        <p:cxnSp>
          <p:nvCxnSpPr>
            <p:cNvPr id="41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43" name="77 Grupo"/>
          <p:cNvGrpSpPr/>
          <p:nvPr/>
        </p:nvGrpSpPr>
        <p:grpSpPr>
          <a:xfrm>
            <a:off x="2071800" y="1231620"/>
            <a:ext cx="357190" cy="357190"/>
            <a:chOff x="785786" y="928670"/>
            <a:chExt cx="428628" cy="428628"/>
          </a:xfrm>
        </p:grpSpPr>
        <p:cxnSp>
          <p:nvCxnSpPr>
            <p:cNvPr id="44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46" name="86 Grupo"/>
          <p:cNvGrpSpPr/>
          <p:nvPr/>
        </p:nvGrpSpPr>
        <p:grpSpPr>
          <a:xfrm>
            <a:off x="2071800" y="874430"/>
            <a:ext cx="357190" cy="357190"/>
            <a:chOff x="785786" y="928670"/>
            <a:chExt cx="428628" cy="428628"/>
          </a:xfrm>
        </p:grpSpPr>
        <p:cxnSp>
          <p:nvCxnSpPr>
            <p:cNvPr id="47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49" name="89 CuadroTexto"/>
          <p:cNvSpPr txBox="1"/>
          <p:nvPr/>
        </p:nvSpPr>
        <p:spPr>
          <a:xfrm>
            <a:off x="826138" y="1120633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0" name="91 Conector recto de flecha"/>
          <p:cNvCxnSpPr>
            <a:endCxn id="38" idx="1"/>
          </p:cNvCxnSpPr>
          <p:nvPr/>
        </p:nvCxnSpPr>
        <p:spPr>
          <a:xfrm>
            <a:off x="2369458" y="1053025"/>
            <a:ext cx="3451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107 Forma libre"/>
          <p:cNvSpPr/>
          <p:nvPr/>
        </p:nvSpPr>
        <p:spPr>
          <a:xfrm>
            <a:off x="2359740" y="701217"/>
            <a:ext cx="354904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52" name="108 Forma libre"/>
          <p:cNvSpPr/>
          <p:nvPr/>
        </p:nvSpPr>
        <p:spPr>
          <a:xfrm>
            <a:off x="2359740" y="1171670"/>
            <a:ext cx="354904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53" name="110 Conector recto"/>
          <p:cNvCxnSpPr>
            <a:endCxn id="42" idx="2"/>
          </p:cNvCxnSpPr>
          <p:nvPr/>
        </p:nvCxnSpPr>
        <p:spPr>
          <a:xfrm>
            <a:off x="1871700" y="695835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112 Conector recto"/>
          <p:cNvCxnSpPr>
            <a:endCxn id="48" idx="2"/>
          </p:cNvCxnSpPr>
          <p:nvPr/>
        </p:nvCxnSpPr>
        <p:spPr>
          <a:xfrm>
            <a:off x="1871700" y="1053025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113 Conector recto"/>
          <p:cNvCxnSpPr>
            <a:endCxn id="45" idx="2"/>
          </p:cNvCxnSpPr>
          <p:nvPr/>
        </p:nvCxnSpPr>
        <p:spPr>
          <a:xfrm>
            <a:off x="1871700" y="1410208"/>
            <a:ext cx="259632" cy="7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114 Conector recto de flecha"/>
          <p:cNvCxnSpPr/>
          <p:nvPr/>
        </p:nvCxnSpPr>
        <p:spPr>
          <a:xfrm>
            <a:off x="3071833" y="1053025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116 CuadroTexto"/>
          <p:cNvSpPr txBox="1"/>
          <p:nvPr/>
        </p:nvSpPr>
        <p:spPr>
          <a:xfrm>
            <a:off x="902282" y="1477823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117 CuadroTexto"/>
          <p:cNvSpPr txBox="1"/>
          <p:nvPr/>
        </p:nvSpPr>
        <p:spPr>
          <a:xfrm>
            <a:off x="908125" y="1785600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59" name="Agrupar 58"/>
          <p:cNvGrpSpPr/>
          <p:nvPr/>
        </p:nvGrpSpPr>
        <p:grpSpPr>
          <a:xfrm>
            <a:off x="3254703" y="874430"/>
            <a:ext cx="357190" cy="357190"/>
            <a:chOff x="3214678" y="142852"/>
            <a:chExt cx="428628" cy="428628"/>
          </a:xfrm>
        </p:grpSpPr>
        <p:grpSp>
          <p:nvGrpSpPr>
            <p:cNvPr id="60" name="157 Grupo"/>
            <p:cNvGrpSpPr/>
            <p:nvPr/>
          </p:nvGrpSpPr>
          <p:grpSpPr>
            <a:xfrm>
              <a:off x="3214678" y="142852"/>
              <a:ext cx="428628" cy="428628"/>
              <a:chOff x="285720" y="1285860"/>
              <a:chExt cx="428628" cy="428628"/>
            </a:xfrm>
          </p:grpSpPr>
          <p:sp>
            <p:nvSpPr>
              <p:cNvPr id="63" name="160 Rectángulo"/>
              <p:cNvSpPr/>
              <p:nvPr/>
            </p:nvSpPr>
            <p:spPr>
              <a:xfrm>
                <a:off x="285720" y="1285860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64" name="168 Conector recto"/>
              <p:cNvCxnSpPr>
                <a:stCxn id="63" idx="1"/>
                <a:endCxn id="63" idx="3"/>
              </p:cNvCxnSpPr>
              <p:nvPr/>
            </p:nvCxnSpPr>
            <p:spPr>
              <a:xfrm rot="108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169 Conector recto"/>
              <p:cNvCxnSpPr>
                <a:stCxn id="63" idx="0"/>
                <a:endCxn id="63" idx="2"/>
              </p:cNvCxnSpPr>
              <p:nvPr/>
            </p:nvCxnSpPr>
            <p:spPr>
              <a:xfrm rot="162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170 Conector angular"/>
              <p:cNvCxnSpPr/>
              <p:nvPr/>
            </p:nvCxnSpPr>
            <p:spPr>
              <a:xfrm rot="10800000" flipV="1">
                <a:off x="285720" y="1357298"/>
                <a:ext cx="428628" cy="28575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1" name="Imagen 60"/>
            <p:cNvPicPr>
              <a:picLocks noChangeAspect="1"/>
            </p:cNvPicPr>
            <p:nvPr/>
          </p:nvPicPr>
          <p:blipFill rotWithShape="1">
            <a:blip r:embed="rId4"/>
            <a:srcRect l="24076" t="36044" r="24004" b="22607"/>
            <a:stretch/>
          </p:blipFill>
          <p:spPr>
            <a:xfrm>
              <a:off x="3227588" y="158970"/>
              <a:ext cx="184626" cy="120781"/>
            </a:xfrm>
            <a:prstGeom prst="rect">
              <a:avLst/>
            </a:prstGeom>
          </p:spPr>
        </p:pic>
        <p:pic>
          <p:nvPicPr>
            <p:cNvPr id="62" name="Imagen 61"/>
            <p:cNvPicPr>
              <a:picLocks noChangeAspect="1"/>
            </p:cNvPicPr>
            <p:nvPr/>
          </p:nvPicPr>
          <p:blipFill rotWithShape="1">
            <a:blip r:embed="rId5"/>
            <a:srcRect l="24216" t="25738" r="28054" b="18827"/>
            <a:stretch/>
          </p:blipFill>
          <p:spPr>
            <a:xfrm>
              <a:off x="3481118" y="399283"/>
              <a:ext cx="157601" cy="161925"/>
            </a:xfrm>
            <a:prstGeom prst="rect">
              <a:avLst/>
            </a:prstGeom>
          </p:spPr>
        </p:pic>
      </p:grpSp>
      <p:cxnSp>
        <p:nvCxnSpPr>
          <p:cNvPr id="67" name="114 Conector recto de flecha"/>
          <p:cNvCxnSpPr/>
          <p:nvPr/>
        </p:nvCxnSpPr>
        <p:spPr>
          <a:xfrm>
            <a:off x="3609043" y="1057300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4 Grupo"/>
          <p:cNvGrpSpPr/>
          <p:nvPr/>
        </p:nvGrpSpPr>
        <p:grpSpPr>
          <a:xfrm>
            <a:off x="2714643" y="2077889"/>
            <a:ext cx="357190" cy="357190"/>
            <a:chOff x="2071670" y="1714488"/>
            <a:chExt cx="428628" cy="428628"/>
          </a:xfrm>
        </p:grpSpPr>
        <p:sp>
          <p:nvSpPr>
            <p:cNvPr id="69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7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71" name="74 Grupo"/>
          <p:cNvGrpSpPr/>
          <p:nvPr/>
        </p:nvGrpSpPr>
        <p:grpSpPr>
          <a:xfrm>
            <a:off x="2071800" y="1720699"/>
            <a:ext cx="357190" cy="357190"/>
            <a:chOff x="785786" y="928670"/>
            <a:chExt cx="428628" cy="428628"/>
          </a:xfrm>
        </p:grpSpPr>
        <p:cxnSp>
          <p:nvCxnSpPr>
            <p:cNvPr id="72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74" name="77 Grupo"/>
          <p:cNvGrpSpPr/>
          <p:nvPr/>
        </p:nvGrpSpPr>
        <p:grpSpPr>
          <a:xfrm>
            <a:off x="2071800" y="2435079"/>
            <a:ext cx="357190" cy="357190"/>
            <a:chOff x="785786" y="928670"/>
            <a:chExt cx="428628" cy="428628"/>
          </a:xfrm>
        </p:grpSpPr>
        <p:cxnSp>
          <p:nvCxnSpPr>
            <p:cNvPr id="75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77" name="86 Grupo"/>
          <p:cNvGrpSpPr/>
          <p:nvPr/>
        </p:nvGrpSpPr>
        <p:grpSpPr>
          <a:xfrm>
            <a:off x="2071800" y="2077889"/>
            <a:ext cx="357190" cy="357190"/>
            <a:chOff x="785786" y="928670"/>
            <a:chExt cx="428628" cy="428628"/>
          </a:xfrm>
        </p:grpSpPr>
        <p:cxnSp>
          <p:nvCxnSpPr>
            <p:cNvPr id="78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cxnSp>
        <p:nvCxnSpPr>
          <p:cNvPr id="80" name="91 Conector recto de flecha"/>
          <p:cNvCxnSpPr>
            <a:endCxn id="69" idx="1"/>
          </p:cNvCxnSpPr>
          <p:nvPr/>
        </p:nvCxnSpPr>
        <p:spPr>
          <a:xfrm>
            <a:off x="2369458" y="2256484"/>
            <a:ext cx="3451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107 Forma libre"/>
          <p:cNvSpPr/>
          <p:nvPr/>
        </p:nvSpPr>
        <p:spPr>
          <a:xfrm>
            <a:off x="2359740" y="1904676"/>
            <a:ext cx="354904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82" name="108 Forma libre"/>
          <p:cNvSpPr/>
          <p:nvPr/>
        </p:nvSpPr>
        <p:spPr>
          <a:xfrm>
            <a:off x="2359740" y="2375129"/>
            <a:ext cx="354904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83" name="110 Conector recto"/>
          <p:cNvCxnSpPr>
            <a:endCxn id="73" idx="2"/>
          </p:cNvCxnSpPr>
          <p:nvPr/>
        </p:nvCxnSpPr>
        <p:spPr>
          <a:xfrm>
            <a:off x="1871700" y="1899294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112 Conector recto"/>
          <p:cNvCxnSpPr>
            <a:endCxn id="79" idx="2"/>
          </p:cNvCxnSpPr>
          <p:nvPr/>
        </p:nvCxnSpPr>
        <p:spPr>
          <a:xfrm>
            <a:off x="1871700" y="2256484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113 Conector recto"/>
          <p:cNvCxnSpPr>
            <a:endCxn id="76" idx="2"/>
          </p:cNvCxnSpPr>
          <p:nvPr/>
        </p:nvCxnSpPr>
        <p:spPr>
          <a:xfrm>
            <a:off x="1871700" y="2613667"/>
            <a:ext cx="259632" cy="7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114 Conector recto de flecha"/>
          <p:cNvCxnSpPr/>
          <p:nvPr/>
        </p:nvCxnSpPr>
        <p:spPr>
          <a:xfrm>
            <a:off x="3071833" y="2256484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Agrupar 86"/>
          <p:cNvGrpSpPr/>
          <p:nvPr/>
        </p:nvGrpSpPr>
        <p:grpSpPr>
          <a:xfrm>
            <a:off x="3254703" y="2077889"/>
            <a:ext cx="357190" cy="357190"/>
            <a:chOff x="3214678" y="142852"/>
            <a:chExt cx="428628" cy="428628"/>
          </a:xfrm>
        </p:grpSpPr>
        <p:grpSp>
          <p:nvGrpSpPr>
            <p:cNvPr id="88" name="157 Grupo"/>
            <p:cNvGrpSpPr/>
            <p:nvPr/>
          </p:nvGrpSpPr>
          <p:grpSpPr>
            <a:xfrm>
              <a:off x="3214678" y="142852"/>
              <a:ext cx="428628" cy="428628"/>
              <a:chOff x="285720" y="1285860"/>
              <a:chExt cx="428628" cy="428628"/>
            </a:xfrm>
          </p:grpSpPr>
          <p:sp>
            <p:nvSpPr>
              <p:cNvPr id="91" name="160 Rectángulo"/>
              <p:cNvSpPr/>
              <p:nvPr/>
            </p:nvSpPr>
            <p:spPr>
              <a:xfrm>
                <a:off x="285720" y="1285860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92" name="168 Conector recto"/>
              <p:cNvCxnSpPr>
                <a:stCxn id="91" idx="1"/>
                <a:endCxn id="91" idx="3"/>
              </p:cNvCxnSpPr>
              <p:nvPr/>
            </p:nvCxnSpPr>
            <p:spPr>
              <a:xfrm rot="108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169 Conector recto"/>
              <p:cNvCxnSpPr>
                <a:stCxn id="91" idx="0"/>
                <a:endCxn id="91" idx="2"/>
              </p:cNvCxnSpPr>
              <p:nvPr/>
            </p:nvCxnSpPr>
            <p:spPr>
              <a:xfrm rot="162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170 Conector angular"/>
              <p:cNvCxnSpPr/>
              <p:nvPr/>
            </p:nvCxnSpPr>
            <p:spPr>
              <a:xfrm rot="10800000" flipV="1">
                <a:off x="285720" y="1357298"/>
                <a:ext cx="428628" cy="28575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9" name="Imagen 88"/>
            <p:cNvPicPr>
              <a:picLocks noChangeAspect="1"/>
            </p:cNvPicPr>
            <p:nvPr/>
          </p:nvPicPr>
          <p:blipFill rotWithShape="1">
            <a:blip r:embed="rId4"/>
            <a:srcRect l="24076" t="36044" r="24004" b="22607"/>
            <a:stretch/>
          </p:blipFill>
          <p:spPr>
            <a:xfrm>
              <a:off x="3227588" y="158970"/>
              <a:ext cx="184626" cy="120781"/>
            </a:xfrm>
            <a:prstGeom prst="rect">
              <a:avLst/>
            </a:prstGeom>
          </p:spPr>
        </p:pic>
        <p:pic>
          <p:nvPicPr>
            <p:cNvPr id="90" name="Imagen 89"/>
            <p:cNvPicPr>
              <a:picLocks noChangeAspect="1"/>
            </p:cNvPicPr>
            <p:nvPr/>
          </p:nvPicPr>
          <p:blipFill rotWithShape="1">
            <a:blip r:embed="rId5"/>
            <a:srcRect l="24216" t="25738" r="28054" b="18827"/>
            <a:stretch/>
          </p:blipFill>
          <p:spPr>
            <a:xfrm>
              <a:off x="3481118" y="399283"/>
              <a:ext cx="157601" cy="161925"/>
            </a:xfrm>
            <a:prstGeom prst="rect">
              <a:avLst/>
            </a:prstGeom>
          </p:spPr>
        </p:pic>
      </p:grpSp>
      <p:cxnSp>
        <p:nvCxnSpPr>
          <p:cNvPr id="95" name="114 Conector recto de flecha"/>
          <p:cNvCxnSpPr/>
          <p:nvPr/>
        </p:nvCxnSpPr>
        <p:spPr>
          <a:xfrm>
            <a:off x="3609043" y="2260759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110 Conector recto"/>
          <p:cNvCxnSpPr>
            <a:stCxn id="49" idx="3"/>
          </p:cNvCxnSpPr>
          <p:nvPr/>
        </p:nvCxnSpPr>
        <p:spPr>
          <a:xfrm flipV="1">
            <a:off x="1236828" y="695837"/>
            <a:ext cx="634872" cy="586379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110 Conector recto"/>
          <p:cNvCxnSpPr>
            <a:stCxn id="49" idx="3"/>
          </p:cNvCxnSpPr>
          <p:nvPr/>
        </p:nvCxnSpPr>
        <p:spPr>
          <a:xfrm>
            <a:off x="1236828" y="1282216"/>
            <a:ext cx="634872" cy="617079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110 Conector recto"/>
          <p:cNvCxnSpPr>
            <a:stCxn id="57" idx="3"/>
          </p:cNvCxnSpPr>
          <p:nvPr/>
        </p:nvCxnSpPr>
        <p:spPr>
          <a:xfrm flipV="1">
            <a:off x="1236028" y="1053027"/>
            <a:ext cx="635672" cy="586379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110 Conector recto"/>
          <p:cNvCxnSpPr>
            <a:stCxn id="57" idx="3"/>
          </p:cNvCxnSpPr>
          <p:nvPr/>
        </p:nvCxnSpPr>
        <p:spPr>
          <a:xfrm>
            <a:off x="1236028" y="1639406"/>
            <a:ext cx="635672" cy="621354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110 Conector recto"/>
          <p:cNvCxnSpPr>
            <a:stCxn id="58" idx="3"/>
          </p:cNvCxnSpPr>
          <p:nvPr/>
        </p:nvCxnSpPr>
        <p:spPr>
          <a:xfrm>
            <a:off x="1241871" y="1947183"/>
            <a:ext cx="629829" cy="666492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110 Conector recto"/>
          <p:cNvCxnSpPr>
            <a:stCxn id="58" idx="3"/>
          </p:cNvCxnSpPr>
          <p:nvPr/>
        </p:nvCxnSpPr>
        <p:spPr>
          <a:xfrm flipV="1">
            <a:off x="1241871" y="1410210"/>
            <a:ext cx="629829" cy="536973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Imagen 101"/>
          <p:cNvPicPr>
            <a:picLocks noChangeAspect="1"/>
          </p:cNvPicPr>
          <p:nvPr/>
        </p:nvPicPr>
        <p:blipFill rotWithShape="1">
          <a:blip r:embed="rId6"/>
          <a:srcRect l="37350" r="37447"/>
          <a:stretch/>
        </p:blipFill>
        <p:spPr>
          <a:xfrm>
            <a:off x="3828669" y="838093"/>
            <a:ext cx="1719715" cy="435526"/>
          </a:xfrm>
          <a:prstGeom prst="rect">
            <a:avLst/>
          </a:prstGeom>
        </p:spPr>
      </p:pic>
      <p:pic>
        <p:nvPicPr>
          <p:cNvPr id="103" name="Imagen 102"/>
          <p:cNvPicPr>
            <a:picLocks noChangeAspect="1"/>
          </p:cNvPicPr>
          <p:nvPr/>
        </p:nvPicPr>
        <p:blipFill rotWithShape="1">
          <a:blip r:embed="rId7"/>
          <a:srcRect l="37350" r="36842"/>
          <a:stretch/>
        </p:blipFill>
        <p:spPr>
          <a:xfrm>
            <a:off x="3854908" y="2052675"/>
            <a:ext cx="1719715" cy="42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51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4 Grupo"/>
          <p:cNvGrpSpPr/>
          <p:nvPr/>
        </p:nvGrpSpPr>
        <p:grpSpPr>
          <a:xfrm>
            <a:off x="2568953" y="1361752"/>
            <a:ext cx="357190" cy="357190"/>
            <a:chOff x="2071670" y="1714488"/>
            <a:chExt cx="428628" cy="428628"/>
          </a:xfrm>
        </p:grpSpPr>
        <p:sp>
          <p:nvSpPr>
            <p:cNvPr id="3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" name="74 Grupo"/>
          <p:cNvGrpSpPr/>
          <p:nvPr/>
        </p:nvGrpSpPr>
        <p:grpSpPr>
          <a:xfrm>
            <a:off x="1675978" y="1004562"/>
            <a:ext cx="357190" cy="357190"/>
            <a:chOff x="785786" y="928670"/>
            <a:chExt cx="428628" cy="428628"/>
          </a:xfrm>
        </p:grpSpPr>
        <p:cxnSp>
          <p:nvCxnSpPr>
            <p:cNvPr id="6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8" name="77 Grupo"/>
          <p:cNvGrpSpPr/>
          <p:nvPr/>
        </p:nvGrpSpPr>
        <p:grpSpPr>
          <a:xfrm>
            <a:off x="1675978" y="2088007"/>
            <a:ext cx="357190" cy="357190"/>
            <a:chOff x="785786" y="928670"/>
            <a:chExt cx="428628" cy="428628"/>
          </a:xfrm>
        </p:grpSpPr>
        <p:cxnSp>
          <p:nvCxnSpPr>
            <p:cNvPr id="9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11" name="86 Grupo"/>
          <p:cNvGrpSpPr/>
          <p:nvPr/>
        </p:nvGrpSpPr>
        <p:grpSpPr>
          <a:xfrm>
            <a:off x="1675978" y="1361752"/>
            <a:ext cx="357190" cy="357190"/>
            <a:chOff x="785786" y="928670"/>
            <a:chExt cx="428628" cy="428628"/>
          </a:xfrm>
        </p:grpSpPr>
        <p:cxnSp>
          <p:nvCxnSpPr>
            <p:cNvPr id="12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14" name="89 CuadroTexto"/>
          <p:cNvSpPr txBox="1"/>
          <p:nvPr/>
        </p:nvSpPr>
        <p:spPr>
          <a:xfrm>
            <a:off x="911593" y="885024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5" name="91 Conector recto de flecha"/>
          <p:cNvCxnSpPr/>
          <p:nvPr/>
        </p:nvCxnSpPr>
        <p:spPr>
          <a:xfrm>
            <a:off x="1973637" y="1540347"/>
            <a:ext cx="595317" cy="13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07 Forma libre"/>
          <p:cNvSpPr/>
          <p:nvPr/>
        </p:nvSpPr>
        <p:spPr>
          <a:xfrm>
            <a:off x="1963918" y="1188539"/>
            <a:ext cx="602973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7" name="108 Forma libre"/>
          <p:cNvSpPr/>
          <p:nvPr/>
        </p:nvSpPr>
        <p:spPr>
          <a:xfrm>
            <a:off x="1963918" y="1658991"/>
            <a:ext cx="602973" cy="607611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18" name="110 Conector recto"/>
          <p:cNvCxnSpPr/>
          <p:nvPr/>
        </p:nvCxnSpPr>
        <p:spPr>
          <a:xfrm>
            <a:off x="1437852" y="1183157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12 Conector recto"/>
          <p:cNvCxnSpPr/>
          <p:nvPr/>
        </p:nvCxnSpPr>
        <p:spPr>
          <a:xfrm>
            <a:off x="1437852" y="1540347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13 Conector recto"/>
          <p:cNvCxnSpPr/>
          <p:nvPr/>
        </p:nvCxnSpPr>
        <p:spPr>
          <a:xfrm>
            <a:off x="1437852" y="2266602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114 Conector recto de flecha"/>
          <p:cNvCxnSpPr>
            <a:stCxn id="3" idx="3"/>
            <a:endCxn id="40" idx="1"/>
          </p:cNvCxnSpPr>
          <p:nvPr/>
        </p:nvCxnSpPr>
        <p:spPr>
          <a:xfrm>
            <a:off x="2926144" y="1540347"/>
            <a:ext cx="26570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116 CuadroTexto"/>
          <p:cNvSpPr txBox="1"/>
          <p:nvPr/>
        </p:nvSpPr>
        <p:spPr>
          <a:xfrm>
            <a:off x="911593" y="1237321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117 CuadroTexto"/>
          <p:cNvSpPr txBox="1"/>
          <p:nvPr/>
        </p:nvSpPr>
        <p:spPr>
          <a:xfrm>
            <a:off x="911593" y="1957401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i="1" baseline="-25000" dirty="0">
                <a:latin typeface="Times New Roman" pitchFamily="18" charset="0"/>
                <a:cs typeface="Times New Roman" pitchFamily="18" charset="0"/>
              </a:rPr>
              <a:t>n</a:t>
            </a:r>
            <a:endParaRPr lang="es-ES" sz="1500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4" name="Conector recto de flecha 23"/>
          <p:cNvCxnSpPr/>
          <p:nvPr/>
        </p:nvCxnSpPr>
        <p:spPr>
          <a:xfrm>
            <a:off x="984815" y="1183157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>
            <a:off x="985483" y="1540347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>
            <a:off x="985483" y="2266602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Agrupar 26"/>
          <p:cNvGrpSpPr/>
          <p:nvPr/>
        </p:nvGrpSpPr>
        <p:grpSpPr>
          <a:xfrm>
            <a:off x="1091613" y="1605104"/>
            <a:ext cx="60007" cy="427033"/>
            <a:chOff x="3491880" y="2844552"/>
            <a:chExt cx="72008" cy="512440"/>
          </a:xfrm>
        </p:grpSpPr>
        <p:sp>
          <p:nvSpPr>
            <p:cNvPr id="28" name="Elipse 27"/>
            <p:cNvSpPr/>
            <p:nvPr/>
          </p:nvSpPr>
          <p:spPr>
            <a:xfrm>
              <a:off x="3491880" y="284455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29" name="Elipse 28"/>
            <p:cNvSpPr/>
            <p:nvPr/>
          </p:nvSpPr>
          <p:spPr>
            <a:xfrm>
              <a:off x="3491880" y="299695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30" name="Elipse 29"/>
            <p:cNvSpPr/>
            <p:nvPr/>
          </p:nvSpPr>
          <p:spPr>
            <a:xfrm>
              <a:off x="3491880" y="314096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31" name="Elipse 30"/>
            <p:cNvSpPr/>
            <p:nvPr/>
          </p:nvSpPr>
          <p:spPr>
            <a:xfrm>
              <a:off x="3491880" y="3284984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32" name="116 CuadroTexto"/>
          <p:cNvSpPr txBox="1"/>
          <p:nvPr/>
        </p:nvSpPr>
        <p:spPr>
          <a:xfrm>
            <a:off x="1982065" y="809531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0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116 CuadroTexto"/>
          <p:cNvSpPr txBox="1"/>
          <p:nvPr/>
        </p:nvSpPr>
        <p:spPr>
          <a:xfrm>
            <a:off x="1982065" y="1169571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116 CuadroTexto"/>
          <p:cNvSpPr txBox="1"/>
          <p:nvPr/>
        </p:nvSpPr>
        <p:spPr>
          <a:xfrm>
            <a:off x="2008824" y="1837387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i="1" baseline="-25000" dirty="0">
                <a:latin typeface="Times New Roman" pitchFamily="18" charset="0"/>
                <a:cs typeface="Times New Roman" pitchFamily="18" charset="0"/>
              </a:rPr>
              <a:t>n</a:t>
            </a:r>
            <a:endParaRPr lang="es-ES" sz="1500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4" name="114 Conector recto de flecha"/>
          <p:cNvCxnSpPr/>
          <p:nvPr/>
        </p:nvCxnSpPr>
        <p:spPr>
          <a:xfrm flipV="1">
            <a:off x="3540844" y="1540347"/>
            <a:ext cx="445723" cy="7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uadroTexto 91"/>
          <p:cNvSpPr txBox="1"/>
          <p:nvPr/>
        </p:nvSpPr>
        <p:spPr>
          <a:xfrm>
            <a:off x="1796596" y="2617473"/>
            <a:ext cx="1395250" cy="40011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latin typeface="Arial Narrow"/>
                <a:cs typeface="Arial Narrow"/>
              </a:rPr>
              <a:t>Algoritmo de Aprendizaje</a:t>
            </a:r>
          </a:p>
          <a:p>
            <a:pPr algn="ctr"/>
            <a:r>
              <a:rPr lang="es-ES" sz="1000" dirty="0">
                <a:latin typeface="Arial Narrow"/>
                <a:cs typeface="Arial Narrow"/>
              </a:rPr>
              <a:t>(Regla del Perceptrón)</a:t>
            </a:r>
          </a:p>
        </p:txBody>
      </p:sp>
      <p:grpSp>
        <p:nvGrpSpPr>
          <p:cNvPr id="93" name="4 Grupo"/>
          <p:cNvGrpSpPr/>
          <p:nvPr/>
        </p:nvGrpSpPr>
        <p:grpSpPr>
          <a:xfrm>
            <a:off x="3506514" y="2077413"/>
            <a:ext cx="357190" cy="357190"/>
            <a:chOff x="2071670" y="1714488"/>
            <a:chExt cx="428628" cy="428628"/>
          </a:xfrm>
        </p:grpSpPr>
        <p:sp>
          <p:nvSpPr>
            <p:cNvPr id="94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9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96" name="114 Conector recto de flecha"/>
          <p:cNvCxnSpPr>
            <a:stCxn id="94" idx="0"/>
          </p:cNvCxnSpPr>
          <p:nvPr/>
        </p:nvCxnSpPr>
        <p:spPr>
          <a:xfrm flipV="1">
            <a:off x="3685109" y="1555995"/>
            <a:ext cx="0" cy="521418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Imagen 1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534" y="1777380"/>
            <a:ext cx="254000" cy="317500"/>
          </a:xfrm>
          <a:prstGeom prst="rect">
            <a:avLst/>
          </a:prstGeom>
        </p:spPr>
      </p:pic>
      <p:cxnSp>
        <p:nvCxnSpPr>
          <p:cNvPr id="108" name="114 Conector recto de flecha"/>
          <p:cNvCxnSpPr/>
          <p:nvPr/>
        </p:nvCxnSpPr>
        <p:spPr>
          <a:xfrm>
            <a:off x="3872446" y="2256008"/>
            <a:ext cx="228243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89 CuadroTexto"/>
          <p:cNvSpPr txBox="1"/>
          <p:nvPr/>
        </p:nvSpPr>
        <p:spPr>
          <a:xfrm>
            <a:off x="4120196" y="2123639"/>
            <a:ext cx="2808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4" name="89 CuadroTexto"/>
          <p:cNvSpPr txBox="1"/>
          <p:nvPr/>
        </p:nvSpPr>
        <p:spPr>
          <a:xfrm>
            <a:off x="3986568" y="1357334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18" name="Conector angular 117"/>
          <p:cNvCxnSpPr>
            <a:endCxn id="92" idx="1"/>
          </p:cNvCxnSpPr>
          <p:nvPr/>
        </p:nvCxnSpPr>
        <p:spPr>
          <a:xfrm rot="16200000" flipH="1">
            <a:off x="1008398" y="2029329"/>
            <a:ext cx="1455779" cy="120618"/>
          </a:xfrm>
          <a:prstGeom prst="bentConnector2">
            <a:avLst/>
          </a:prstGeom>
          <a:ln w="127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angular 118"/>
          <p:cNvCxnSpPr>
            <a:stCxn id="92" idx="3"/>
            <a:endCxn id="94" idx="2"/>
          </p:cNvCxnSpPr>
          <p:nvPr/>
        </p:nvCxnSpPr>
        <p:spPr>
          <a:xfrm flipV="1">
            <a:off x="3191846" y="2434603"/>
            <a:ext cx="493263" cy="382925"/>
          </a:xfrm>
          <a:prstGeom prst="bentConnector2">
            <a:avLst/>
          </a:prstGeom>
          <a:ln w="12700">
            <a:solidFill>
              <a:schemeClr val="tx1"/>
            </a:solidFill>
            <a:head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7" name="Imagen 1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947" y="1957400"/>
            <a:ext cx="254000" cy="317500"/>
          </a:xfrm>
          <a:prstGeom prst="rect">
            <a:avLst/>
          </a:prstGeom>
        </p:spPr>
      </p:pic>
      <p:sp>
        <p:nvSpPr>
          <p:cNvPr id="128" name="CuadroTexto 127"/>
          <p:cNvSpPr txBox="1"/>
          <p:nvPr/>
        </p:nvSpPr>
        <p:spPr>
          <a:xfrm>
            <a:off x="3671900" y="2497461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error</a:t>
            </a:r>
          </a:p>
        </p:txBody>
      </p:sp>
      <p:grpSp>
        <p:nvGrpSpPr>
          <p:cNvPr id="131" name="4 Grupo"/>
          <p:cNvGrpSpPr/>
          <p:nvPr/>
        </p:nvGrpSpPr>
        <p:grpSpPr>
          <a:xfrm>
            <a:off x="6344818" y="1369495"/>
            <a:ext cx="357190" cy="357190"/>
            <a:chOff x="2071670" y="1714488"/>
            <a:chExt cx="428628" cy="428628"/>
          </a:xfrm>
        </p:grpSpPr>
        <p:sp>
          <p:nvSpPr>
            <p:cNvPr id="132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13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34" name="74 Grupo"/>
          <p:cNvGrpSpPr/>
          <p:nvPr/>
        </p:nvGrpSpPr>
        <p:grpSpPr>
          <a:xfrm>
            <a:off x="5451843" y="1012305"/>
            <a:ext cx="357190" cy="357190"/>
            <a:chOff x="785786" y="928670"/>
            <a:chExt cx="428628" cy="428628"/>
          </a:xfrm>
        </p:grpSpPr>
        <p:cxnSp>
          <p:nvCxnSpPr>
            <p:cNvPr id="135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137" name="77 Grupo"/>
          <p:cNvGrpSpPr/>
          <p:nvPr/>
        </p:nvGrpSpPr>
        <p:grpSpPr>
          <a:xfrm>
            <a:off x="5451843" y="2095750"/>
            <a:ext cx="357190" cy="357190"/>
            <a:chOff x="785786" y="928670"/>
            <a:chExt cx="428628" cy="428628"/>
          </a:xfrm>
        </p:grpSpPr>
        <p:cxnSp>
          <p:nvCxnSpPr>
            <p:cNvPr id="138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140" name="86 Grupo"/>
          <p:cNvGrpSpPr/>
          <p:nvPr/>
        </p:nvGrpSpPr>
        <p:grpSpPr>
          <a:xfrm>
            <a:off x="5451843" y="1369495"/>
            <a:ext cx="357190" cy="357190"/>
            <a:chOff x="785786" y="928670"/>
            <a:chExt cx="428628" cy="428628"/>
          </a:xfrm>
        </p:grpSpPr>
        <p:cxnSp>
          <p:nvCxnSpPr>
            <p:cNvPr id="141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143" name="89 CuadroTexto"/>
          <p:cNvSpPr txBox="1"/>
          <p:nvPr/>
        </p:nvSpPr>
        <p:spPr>
          <a:xfrm>
            <a:off x="4687457" y="892767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44" name="91 Conector recto de flecha"/>
          <p:cNvCxnSpPr/>
          <p:nvPr/>
        </p:nvCxnSpPr>
        <p:spPr>
          <a:xfrm>
            <a:off x="5749501" y="1548090"/>
            <a:ext cx="595317" cy="13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107 Forma libre"/>
          <p:cNvSpPr/>
          <p:nvPr/>
        </p:nvSpPr>
        <p:spPr>
          <a:xfrm>
            <a:off x="5739782" y="1196282"/>
            <a:ext cx="602973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46" name="108 Forma libre"/>
          <p:cNvSpPr/>
          <p:nvPr/>
        </p:nvSpPr>
        <p:spPr>
          <a:xfrm>
            <a:off x="5739782" y="1666735"/>
            <a:ext cx="602973" cy="607611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147" name="110 Conector recto"/>
          <p:cNvCxnSpPr/>
          <p:nvPr/>
        </p:nvCxnSpPr>
        <p:spPr>
          <a:xfrm>
            <a:off x="5213716" y="1190900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112 Conector recto"/>
          <p:cNvCxnSpPr/>
          <p:nvPr/>
        </p:nvCxnSpPr>
        <p:spPr>
          <a:xfrm>
            <a:off x="5213716" y="1548090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113 Conector recto"/>
          <p:cNvCxnSpPr/>
          <p:nvPr/>
        </p:nvCxnSpPr>
        <p:spPr>
          <a:xfrm>
            <a:off x="5213716" y="2274345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114 Conector recto de flecha"/>
          <p:cNvCxnSpPr>
            <a:stCxn id="132" idx="3"/>
            <a:endCxn id="168" idx="1"/>
          </p:cNvCxnSpPr>
          <p:nvPr/>
        </p:nvCxnSpPr>
        <p:spPr>
          <a:xfrm>
            <a:off x="6702008" y="1548090"/>
            <a:ext cx="26570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116 CuadroTexto"/>
          <p:cNvSpPr txBox="1"/>
          <p:nvPr/>
        </p:nvSpPr>
        <p:spPr>
          <a:xfrm>
            <a:off x="4687457" y="1245064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2" name="117 CuadroTexto"/>
          <p:cNvSpPr txBox="1"/>
          <p:nvPr/>
        </p:nvSpPr>
        <p:spPr>
          <a:xfrm>
            <a:off x="4687457" y="1965144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i="1" baseline="-25000" dirty="0">
                <a:latin typeface="Times New Roman" pitchFamily="18" charset="0"/>
                <a:cs typeface="Times New Roman" pitchFamily="18" charset="0"/>
              </a:rPr>
              <a:t>n</a:t>
            </a:r>
            <a:endParaRPr lang="es-ES" sz="1500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53" name="Conector recto de flecha 152"/>
          <p:cNvCxnSpPr/>
          <p:nvPr/>
        </p:nvCxnSpPr>
        <p:spPr>
          <a:xfrm>
            <a:off x="4760679" y="1190900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cto de flecha 153"/>
          <p:cNvCxnSpPr/>
          <p:nvPr/>
        </p:nvCxnSpPr>
        <p:spPr>
          <a:xfrm>
            <a:off x="4761348" y="1548090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cto de flecha 154"/>
          <p:cNvCxnSpPr/>
          <p:nvPr/>
        </p:nvCxnSpPr>
        <p:spPr>
          <a:xfrm>
            <a:off x="4761348" y="2274345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6" name="Agrupar 155"/>
          <p:cNvGrpSpPr/>
          <p:nvPr/>
        </p:nvGrpSpPr>
        <p:grpSpPr>
          <a:xfrm>
            <a:off x="4867477" y="1612847"/>
            <a:ext cx="60007" cy="427033"/>
            <a:chOff x="3491880" y="2844552"/>
            <a:chExt cx="72008" cy="512440"/>
          </a:xfrm>
        </p:grpSpPr>
        <p:sp>
          <p:nvSpPr>
            <p:cNvPr id="157" name="Elipse 156"/>
            <p:cNvSpPr/>
            <p:nvPr/>
          </p:nvSpPr>
          <p:spPr>
            <a:xfrm>
              <a:off x="3491880" y="284455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158" name="Elipse 157"/>
            <p:cNvSpPr/>
            <p:nvPr/>
          </p:nvSpPr>
          <p:spPr>
            <a:xfrm>
              <a:off x="3491880" y="299695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159" name="Elipse 158"/>
            <p:cNvSpPr/>
            <p:nvPr/>
          </p:nvSpPr>
          <p:spPr>
            <a:xfrm>
              <a:off x="3491880" y="314096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160" name="Elipse 159"/>
            <p:cNvSpPr/>
            <p:nvPr/>
          </p:nvSpPr>
          <p:spPr>
            <a:xfrm>
              <a:off x="3491880" y="3284984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161" name="116 CuadroTexto"/>
          <p:cNvSpPr txBox="1"/>
          <p:nvPr/>
        </p:nvSpPr>
        <p:spPr>
          <a:xfrm>
            <a:off x="5757929" y="817274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0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2" name="116 CuadroTexto"/>
          <p:cNvSpPr txBox="1"/>
          <p:nvPr/>
        </p:nvSpPr>
        <p:spPr>
          <a:xfrm>
            <a:off x="5757929" y="1177314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3" name="116 CuadroTexto"/>
          <p:cNvSpPr txBox="1"/>
          <p:nvPr/>
        </p:nvSpPr>
        <p:spPr>
          <a:xfrm>
            <a:off x="5784689" y="1845131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i="1" baseline="-25000" dirty="0">
                <a:latin typeface="Times New Roman" pitchFamily="18" charset="0"/>
                <a:cs typeface="Times New Roman" pitchFamily="18" charset="0"/>
              </a:rPr>
              <a:t>n</a:t>
            </a:r>
            <a:endParaRPr lang="es-ES" sz="1500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72" name="114 Conector recto de flecha"/>
          <p:cNvCxnSpPr/>
          <p:nvPr/>
        </p:nvCxnSpPr>
        <p:spPr>
          <a:xfrm>
            <a:off x="7312522" y="1547249"/>
            <a:ext cx="320827" cy="10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CuadroTexto 172"/>
          <p:cNvSpPr txBox="1"/>
          <p:nvPr/>
        </p:nvSpPr>
        <p:spPr>
          <a:xfrm>
            <a:off x="5572460" y="2625217"/>
            <a:ext cx="1395250" cy="40011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latin typeface="Arial Narrow"/>
                <a:cs typeface="Arial Narrow"/>
              </a:rPr>
              <a:t>Algoritmo de Aprendizaje</a:t>
            </a:r>
          </a:p>
          <a:p>
            <a:pPr algn="ctr"/>
            <a:r>
              <a:rPr lang="es-ES" sz="1000" dirty="0">
                <a:latin typeface="Arial Narrow"/>
                <a:cs typeface="Arial Narrow"/>
              </a:rPr>
              <a:t>(ADALINE)</a:t>
            </a:r>
          </a:p>
        </p:txBody>
      </p:sp>
      <p:grpSp>
        <p:nvGrpSpPr>
          <p:cNvPr id="174" name="4 Grupo"/>
          <p:cNvGrpSpPr/>
          <p:nvPr/>
        </p:nvGrpSpPr>
        <p:grpSpPr>
          <a:xfrm>
            <a:off x="6669384" y="2085157"/>
            <a:ext cx="357190" cy="357190"/>
            <a:chOff x="2071670" y="1714488"/>
            <a:chExt cx="428628" cy="428628"/>
          </a:xfrm>
        </p:grpSpPr>
        <p:sp>
          <p:nvSpPr>
            <p:cNvPr id="175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17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177" name="114 Conector recto de flecha"/>
          <p:cNvCxnSpPr/>
          <p:nvPr/>
        </p:nvCxnSpPr>
        <p:spPr>
          <a:xfrm flipV="1">
            <a:off x="6844575" y="1563739"/>
            <a:ext cx="0" cy="521418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Imagen 1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590" y="1785123"/>
            <a:ext cx="254000" cy="317500"/>
          </a:xfrm>
          <a:prstGeom prst="rect">
            <a:avLst/>
          </a:prstGeom>
        </p:spPr>
      </p:pic>
      <p:cxnSp>
        <p:nvCxnSpPr>
          <p:cNvPr id="179" name="114 Conector recto de flecha"/>
          <p:cNvCxnSpPr/>
          <p:nvPr/>
        </p:nvCxnSpPr>
        <p:spPr>
          <a:xfrm>
            <a:off x="7044058" y="2263752"/>
            <a:ext cx="228243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89 CuadroTexto"/>
          <p:cNvSpPr txBox="1"/>
          <p:nvPr/>
        </p:nvSpPr>
        <p:spPr>
          <a:xfrm>
            <a:off x="7295994" y="2131382"/>
            <a:ext cx="2808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1" name="89 CuadroTexto"/>
          <p:cNvSpPr txBox="1"/>
          <p:nvPr/>
        </p:nvSpPr>
        <p:spPr>
          <a:xfrm>
            <a:off x="7611727" y="1357334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82" name="Conector angular 181"/>
          <p:cNvCxnSpPr>
            <a:endCxn id="173" idx="1"/>
          </p:cNvCxnSpPr>
          <p:nvPr/>
        </p:nvCxnSpPr>
        <p:spPr>
          <a:xfrm rot="16200000" flipH="1">
            <a:off x="4784261" y="2037073"/>
            <a:ext cx="1455780" cy="120618"/>
          </a:xfrm>
          <a:prstGeom prst="bentConnector2">
            <a:avLst/>
          </a:prstGeom>
          <a:ln w="127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angular 182"/>
          <p:cNvCxnSpPr>
            <a:stCxn id="173" idx="3"/>
            <a:endCxn id="175" idx="2"/>
          </p:cNvCxnSpPr>
          <p:nvPr/>
        </p:nvCxnSpPr>
        <p:spPr>
          <a:xfrm flipH="1" flipV="1">
            <a:off x="6847979" y="2442347"/>
            <a:ext cx="119731" cy="382925"/>
          </a:xfrm>
          <a:prstGeom prst="bentConnector4">
            <a:avLst>
              <a:gd name="adj1" fmla="val -190928"/>
              <a:gd name="adj2" fmla="val 76122"/>
            </a:avLst>
          </a:prstGeom>
          <a:ln w="12700">
            <a:solidFill>
              <a:schemeClr val="tx1"/>
            </a:solidFill>
            <a:head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4" name="Imagen 1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9558" y="1965143"/>
            <a:ext cx="254000" cy="317500"/>
          </a:xfrm>
          <a:prstGeom prst="rect">
            <a:avLst/>
          </a:prstGeom>
        </p:spPr>
      </p:pic>
      <p:sp>
        <p:nvSpPr>
          <p:cNvPr id="185" name="CuadroTexto 184"/>
          <p:cNvSpPr txBox="1"/>
          <p:nvPr/>
        </p:nvSpPr>
        <p:spPr>
          <a:xfrm>
            <a:off x="7212293" y="2505204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error</a:t>
            </a:r>
          </a:p>
        </p:txBody>
      </p:sp>
      <p:grpSp>
        <p:nvGrpSpPr>
          <p:cNvPr id="186" name="Agrupar 185"/>
          <p:cNvGrpSpPr/>
          <p:nvPr/>
        </p:nvGrpSpPr>
        <p:grpSpPr>
          <a:xfrm>
            <a:off x="3194697" y="1360183"/>
            <a:ext cx="357190" cy="357190"/>
            <a:chOff x="3214678" y="142852"/>
            <a:chExt cx="428628" cy="428628"/>
          </a:xfrm>
        </p:grpSpPr>
        <p:grpSp>
          <p:nvGrpSpPr>
            <p:cNvPr id="187" name="157 Grupo"/>
            <p:cNvGrpSpPr/>
            <p:nvPr/>
          </p:nvGrpSpPr>
          <p:grpSpPr>
            <a:xfrm>
              <a:off x="3214678" y="142852"/>
              <a:ext cx="428628" cy="428628"/>
              <a:chOff x="285720" y="1285860"/>
              <a:chExt cx="428628" cy="428628"/>
            </a:xfrm>
          </p:grpSpPr>
          <p:sp>
            <p:nvSpPr>
              <p:cNvPr id="190" name="160 Rectángulo"/>
              <p:cNvSpPr/>
              <p:nvPr/>
            </p:nvSpPr>
            <p:spPr>
              <a:xfrm>
                <a:off x="285720" y="1285860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191" name="168 Conector recto"/>
              <p:cNvCxnSpPr>
                <a:stCxn id="190" idx="1"/>
                <a:endCxn id="190" idx="3"/>
              </p:cNvCxnSpPr>
              <p:nvPr/>
            </p:nvCxnSpPr>
            <p:spPr>
              <a:xfrm rot="108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169 Conector recto"/>
              <p:cNvCxnSpPr>
                <a:stCxn id="190" idx="0"/>
                <a:endCxn id="190" idx="2"/>
              </p:cNvCxnSpPr>
              <p:nvPr/>
            </p:nvCxnSpPr>
            <p:spPr>
              <a:xfrm rot="162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170 Conector angular"/>
              <p:cNvCxnSpPr/>
              <p:nvPr/>
            </p:nvCxnSpPr>
            <p:spPr>
              <a:xfrm rot="10800000" flipV="1">
                <a:off x="285720" y="1357298"/>
                <a:ext cx="428628" cy="28575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8" name="Imagen 187"/>
            <p:cNvPicPr>
              <a:picLocks noChangeAspect="1"/>
            </p:cNvPicPr>
            <p:nvPr/>
          </p:nvPicPr>
          <p:blipFill rotWithShape="1">
            <a:blip r:embed="rId7"/>
            <a:srcRect l="24076" t="36044" r="24004" b="22607"/>
            <a:stretch/>
          </p:blipFill>
          <p:spPr>
            <a:xfrm>
              <a:off x="3227588" y="158970"/>
              <a:ext cx="184626" cy="120781"/>
            </a:xfrm>
            <a:prstGeom prst="rect">
              <a:avLst/>
            </a:prstGeom>
          </p:spPr>
        </p:pic>
        <p:pic>
          <p:nvPicPr>
            <p:cNvPr id="189" name="Imagen 188"/>
            <p:cNvPicPr>
              <a:picLocks noChangeAspect="1"/>
            </p:cNvPicPr>
            <p:nvPr/>
          </p:nvPicPr>
          <p:blipFill rotWithShape="1">
            <a:blip r:embed="rId8"/>
            <a:srcRect l="24216" t="25738" r="28054" b="18827"/>
            <a:stretch/>
          </p:blipFill>
          <p:spPr>
            <a:xfrm>
              <a:off x="3481118" y="399283"/>
              <a:ext cx="157601" cy="161925"/>
            </a:xfrm>
            <a:prstGeom prst="rect">
              <a:avLst/>
            </a:prstGeom>
          </p:spPr>
        </p:pic>
      </p:grpSp>
      <p:grpSp>
        <p:nvGrpSpPr>
          <p:cNvPr id="194" name="Agrupar 193"/>
          <p:cNvGrpSpPr/>
          <p:nvPr/>
        </p:nvGrpSpPr>
        <p:grpSpPr>
          <a:xfrm>
            <a:off x="6965157" y="1366080"/>
            <a:ext cx="357190" cy="357190"/>
            <a:chOff x="3214678" y="142852"/>
            <a:chExt cx="428628" cy="428628"/>
          </a:xfrm>
        </p:grpSpPr>
        <p:grpSp>
          <p:nvGrpSpPr>
            <p:cNvPr id="195" name="157 Grupo"/>
            <p:cNvGrpSpPr/>
            <p:nvPr/>
          </p:nvGrpSpPr>
          <p:grpSpPr>
            <a:xfrm>
              <a:off x="3214678" y="142852"/>
              <a:ext cx="428628" cy="428628"/>
              <a:chOff x="285720" y="1285860"/>
              <a:chExt cx="428628" cy="428628"/>
            </a:xfrm>
          </p:grpSpPr>
          <p:sp>
            <p:nvSpPr>
              <p:cNvPr id="198" name="160 Rectángulo"/>
              <p:cNvSpPr/>
              <p:nvPr/>
            </p:nvSpPr>
            <p:spPr>
              <a:xfrm>
                <a:off x="285720" y="1285860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199" name="168 Conector recto"/>
              <p:cNvCxnSpPr>
                <a:stCxn id="198" idx="1"/>
                <a:endCxn id="198" idx="3"/>
              </p:cNvCxnSpPr>
              <p:nvPr/>
            </p:nvCxnSpPr>
            <p:spPr>
              <a:xfrm rot="108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169 Conector recto"/>
              <p:cNvCxnSpPr>
                <a:stCxn id="198" idx="0"/>
                <a:endCxn id="198" idx="2"/>
              </p:cNvCxnSpPr>
              <p:nvPr/>
            </p:nvCxnSpPr>
            <p:spPr>
              <a:xfrm rot="162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170 Conector angular"/>
              <p:cNvCxnSpPr/>
              <p:nvPr/>
            </p:nvCxnSpPr>
            <p:spPr>
              <a:xfrm rot="10800000" flipV="1">
                <a:off x="285720" y="1357298"/>
                <a:ext cx="428628" cy="28575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6" name="Imagen 195"/>
            <p:cNvPicPr>
              <a:picLocks noChangeAspect="1"/>
            </p:cNvPicPr>
            <p:nvPr/>
          </p:nvPicPr>
          <p:blipFill rotWithShape="1">
            <a:blip r:embed="rId7"/>
            <a:srcRect l="24076" t="36044" r="24004" b="22607"/>
            <a:stretch/>
          </p:blipFill>
          <p:spPr>
            <a:xfrm>
              <a:off x="3227588" y="158970"/>
              <a:ext cx="184626" cy="120781"/>
            </a:xfrm>
            <a:prstGeom prst="rect">
              <a:avLst/>
            </a:prstGeom>
          </p:spPr>
        </p:pic>
        <p:pic>
          <p:nvPicPr>
            <p:cNvPr id="197" name="Imagen 196"/>
            <p:cNvPicPr>
              <a:picLocks noChangeAspect="1"/>
            </p:cNvPicPr>
            <p:nvPr/>
          </p:nvPicPr>
          <p:blipFill rotWithShape="1">
            <a:blip r:embed="rId8"/>
            <a:srcRect l="24216" t="25738" r="28054" b="18827"/>
            <a:stretch/>
          </p:blipFill>
          <p:spPr>
            <a:xfrm>
              <a:off x="3481118" y="399283"/>
              <a:ext cx="157601" cy="161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77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 cstate="print"/>
          <a:srcRect t="11452" r="4989" b="2658"/>
          <a:stretch>
            <a:fillRect/>
          </a:stretch>
        </p:blipFill>
        <p:spPr bwMode="auto">
          <a:xfrm>
            <a:off x="2741877" y="1102519"/>
            <a:ext cx="3660246" cy="350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uadroTexto 2"/>
          <p:cNvSpPr txBox="1"/>
          <p:nvPr/>
        </p:nvSpPr>
        <p:spPr>
          <a:xfrm>
            <a:off x="5352087" y="2677481"/>
            <a:ext cx="8679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ADALINE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3971934" y="3577581"/>
            <a:ext cx="12222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PERCEPTRON</a:t>
            </a:r>
          </a:p>
        </p:txBody>
      </p:sp>
      <p:cxnSp>
        <p:nvCxnSpPr>
          <p:cNvPr id="6" name="Conector recto de flecha 5"/>
          <p:cNvCxnSpPr/>
          <p:nvPr/>
        </p:nvCxnSpPr>
        <p:spPr>
          <a:xfrm flipV="1">
            <a:off x="5662888" y="1357333"/>
            <a:ext cx="480053" cy="360040"/>
          </a:xfrm>
          <a:prstGeom prst="straightConnector1">
            <a:avLst/>
          </a:prstGeom>
          <a:ln w="41275">
            <a:solidFill>
              <a:srgbClr val="FF0000"/>
            </a:solidFill>
            <a:tailEnd type="arrow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180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4 Grupo"/>
          <p:cNvGrpSpPr/>
          <p:nvPr/>
        </p:nvGrpSpPr>
        <p:grpSpPr>
          <a:xfrm>
            <a:off x="3767519" y="1947773"/>
            <a:ext cx="357190" cy="357190"/>
            <a:chOff x="2071670" y="1714488"/>
            <a:chExt cx="428628" cy="428628"/>
          </a:xfrm>
        </p:grpSpPr>
        <p:sp>
          <p:nvSpPr>
            <p:cNvPr id="3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" name="74 Grupo"/>
          <p:cNvGrpSpPr/>
          <p:nvPr/>
        </p:nvGrpSpPr>
        <p:grpSpPr>
          <a:xfrm>
            <a:off x="3124676" y="1590583"/>
            <a:ext cx="357190" cy="357190"/>
            <a:chOff x="785786" y="928670"/>
            <a:chExt cx="428628" cy="428628"/>
          </a:xfrm>
        </p:grpSpPr>
        <p:cxnSp>
          <p:nvCxnSpPr>
            <p:cNvPr id="6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8" name="77 Grupo"/>
          <p:cNvGrpSpPr/>
          <p:nvPr/>
        </p:nvGrpSpPr>
        <p:grpSpPr>
          <a:xfrm>
            <a:off x="3124676" y="2304963"/>
            <a:ext cx="357190" cy="357190"/>
            <a:chOff x="785786" y="928670"/>
            <a:chExt cx="428628" cy="428628"/>
          </a:xfrm>
        </p:grpSpPr>
        <p:cxnSp>
          <p:nvCxnSpPr>
            <p:cNvPr id="9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11" name="86 Grupo"/>
          <p:cNvGrpSpPr/>
          <p:nvPr/>
        </p:nvGrpSpPr>
        <p:grpSpPr>
          <a:xfrm>
            <a:off x="3124676" y="1947773"/>
            <a:ext cx="357190" cy="357190"/>
            <a:chOff x="785786" y="928670"/>
            <a:chExt cx="428628" cy="428628"/>
          </a:xfrm>
        </p:grpSpPr>
        <p:cxnSp>
          <p:nvCxnSpPr>
            <p:cNvPr id="12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14" name="89 CuadroTexto"/>
          <p:cNvSpPr txBox="1"/>
          <p:nvPr/>
        </p:nvSpPr>
        <p:spPr>
          <a:xfrm>
            <a:off x="1879014" y="2193976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5" name="91 Conector recto de flecha"/>
          <p:cNvCxnSpPr>
            <a:endCxn id="3" idx="1"/>
          </p:cNvCxnSpPr>
          <p:nvPr/>
        </p:nvCxnSpPr>
        <p:spPr>
          <a:xfrm>
            <a:off x="3422334" y="2126368"/>
            <a:ext cx="3451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07 Forma libre"/>
          <p:cNvSpPr/>
          <p:nvPr/>
        </p:nvSpPr>
        <p:spPr>
          <a:xfrm>
            <a:off x="3412616" y="1774560"/>
            <a:ext cx="354904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7" name="108 Forma libre"/>
          <p:cNvSpPr/>
          <p:nvPr/>
        </p:nvSpPr>
        <p:spPr>
          <a:xfrm>
            <a:off x="3412616" y="2245013"/>
            <a:ext cx="354904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18" name="110 Conector recto"/>
          <p:cNvCxnSpPr>
            <a:endCxn id="7" idx="2"/>
          </p:cNvCxnSpPr>
          <p:nvPr/>
        </p:nvCxnSpPr>
        <p:spPr>
          <a:xfrm>
            <a:off x="2924576" y="1769178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12 Conector recto"/>
          <p:cNvCxnSpPr>
            <a:endCxn id="13" idx="2"/>
          </p:cNvCxnSpPr>
          <p:nvPr/>
        </p:nvCxnSpPr>
        <p:spPr>
          <a:xfrm>
            <a:off x="2924576" y="2126368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13 Conector recto"/>
          <p:cNvCxnSpPr>
            <a:endCxn id="10" idx="2"/>
          </p:cNvCxnSpPr>
          <p:nvPr/>
        </p:nvCxnSpPr>
        <p:spPr>
          <a:xfrm>
            <a:off x="2924576" y="2483551"/>
            <a:ext cx="259632" cy="7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114 Conector recto de flecha"/>
          <p:cNvCxnSpPr/>
          <p:nvPr/>
        </p:nvCxnSpPr>
        <p:spPr>
          <a:xfrm>
            <a:off x="4124709" y="2126368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116 CuadroTexto"/>
          <p:cNvSpPr txBox="1"/>
          <p:nvPr/>
        </p:nvSpPr>
        <p:spPr>
          <a:xfrm>
            <a:off x="1955158" y="2551166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117 CuadroTexto"/>
          <p:cNvSpPr txBox="1"/>
          <p:nvPr/>
        </p:nvSpPr>
        <p:spPr>
          <a:xfrm>
            <a:off x="1961001" y="2858943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4" name="Agrupar 23"/>
          <p:cNvGrpSpPr/>
          <p:nvPr/>
        </p:nvGrpSpPr>
        <p:grpSpPr>
          <a:xfrm>
            <a:off x="4307579" y="1947773"/>
            <a:ext cx="357190" cy="357190"/>
            <a:chOff x="3214678" y="142852"/>
            <a:chExt cx="428628" cy="428628"/>
          </a:xfrm>
        </p:grpSpPr>
        <p:grpSp>
          <p:nvGrpSpPr>
            <p:cNvPr id="25" name="157 Grupo"/>
            <p:cNvGrpSpPr/>
            <p:nvPr/>
          </p:nvGrpSpPr>
          <p:grpSpPr>
            <a:xfrm>
              <a:off x="3214678" y="142852"/>
              <a:ext cx="428628" cy="428628"/>
              <a:chOff x="285720" y="1285860"/>
              <a:chExt cx="428628" cy="428628"/>
            </a:xfrm>
          </p:grpSpPr>
          <p:sp>
            <p:nvSpPr>
              <p:cNvPr id="28" name="160 Rectángulo"/>
              <p:cNvSpPr/>
              <p:nvPr/>
            </p:nvSpPr>
            <p:spPr>
              <a:xfrm>
                <a:off x="285720" y="1285860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29" name="168 Conector recto"/>
              <p:cNvCxnSpPr>
                <a:stCxn id="28" idx="1"/>
                <a:endCxn id="28" idx="3"/>
              </p:cNvCxnSpPr>
              <p:nvPr/>
            </p:nvCxnSpPr>
            <p:spPr>
              <a:xfrm rot="108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169 Conector recto"/>
              <p:cNvCxnSpPr>
                <a:stCxn id="28" idx="0"/>
                <a:endCxn id="28" idx="2"/>
              </p:cNvCxnSpPr>
              <p:nvPr/>
            </p:nvCxnSpPr>
            <p:spPr>
              <a:xfrm rot="162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170 Conector angular"/>
              <p:cNvCxnSpPr/>
              <p:nvPr/>
            </p:nvCxnSpPr>
            <p:spPr>
              <a:xfrm rot="10800000" flipV="1">
                <a:off x="285720" y="1357298"/>
                <a:ext cx="428628" cy="28575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" name="Imagen 25"/>
            <p:cNvPicPr>
              <a:picLocks noChangeAspect="1"/>
            </p:cNvPicPr>
            <p:nvPr/>
          </p:nvPicPr>
          <p:blipFill rotWithShape="1">
            <a:blip r:embed="rId3"/>
            <a:srcRect l="24076" t="36044" r="24004" b="22607"/>
            <a:stretch/>
          </p:blipFill>
          <p:spPr>
            <a:xfrm>
              <a:off x="3227588" y="158970"/>
              <a:ext cx="184626" cy="120781"/>
            </a:xfrm>
            <a:prstGeom prst="rect">
              <a:avLst/>
            </a:prstGeom>
          </p:spPr>
        </p:pic>
        <p:pic>
          <p:nvPicPr>
            <p:cNvPr id="27" name="Imagen 26"/>
            <p:cNvPicPr>
              <a:picLocks noChangeAspect="1"/>
            </p:cNvPicPr>
            <p:nvPr/>
          </p:nvPicPr>
          <p:blipFill rotWithShape="1">
            <a:blip r:embed="rId4"/>
            <a:srcRect l="24216" t="25738" r="28054" b="18827"/>
            <a:stretch/>
          </p:blipFill>
          <p:spPr>
            <a:xfrm>
              <a:off x="3481118" y="399283"/>
              <a:ext cx="157601" cy="161925"/>
            </a:xfrm>
            <a:prstGeom prst="rect">
              <a:avLst/>
            </a:prstGeom>
          </p:spPr>
        </p:pic>
      </p:grpSp>
      <p:grpSp>
        <p:nvGrpSpPr>
          <p:cNvPr id="33" name="4 Grupo"/>
          <p:cNvGrpSpPr/>
          <p:nvPr/>
        </p:nvGrpSpPr>
        <p:grpSpPr>
          <a:xfrm>
            <a:off x="3767519" y="3151232"/>
            <a:ext cx="357190" cy="357190"/>
            <a:chOff x="2071670" y="1714488"/>
            <a:chExt cx="428628" cy="428628"/>
          </a:xfrm>
        </p:grpSpPr>
        <p:sp>
          <p:nvSpPr>
            <p:cNvPr id="34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6" name="74 Grupo"/>
          <p:cNvGrpSpPr/>
          <p:nvPr/>
        </p:nvGrpSpPr>
        <p:grpSpPr>
          <a:xfrm>
            <a:off x="3124676" y="2794042"/>
            <a:ext cx="357190" cy="357190"/>
            <a:chOff x="785786" y="928670"/>
            <a:chExt cx="428628" cy="428628"/>
          </a:xfrm>
        </p:grpSpPr>
        <p:cxnSp>
          <p:nvCxnSpPr>
            <p:cNvPr id="37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39" name="77 Grupo"/>
          <p:cNvGrpSpPr/>
          <p:nvPr/>
        </p:nvGrpSpPr>
        <p:grpSpPr>
          <a:xfrm>
            <a:off x="3124676" y="3508422"/>
            <a:ext cx="357190" cy="357190"/>
            <a:chOff x="785786" y="928670"/>
            <a:chExt cx="428628" cy="428628"/>
          </a:xfrm>
        </p:grpSpPr>
        <p:cxnSp>
          <p:nvCxnSpPr>
            <p:cNvPr id="40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42" name="86 Grupo"/>
          <p:cNvGrpSpPr/>
          <p:nvPr/>
        </p:nvGrpSpPr>
        <p:grpSpPr>
          <a:xfrm>
            <a:off x="3124676" y="3151232"/>
            <a:ext cx="357190" cy="357190"/>
            <a:chOff x="785786" y="928670"/>
            <a:chExt cx="428628" cy="428628"/>
          </a:xfrm>
        </p:grpSpPr>
        <p:cxnSp>
          <p:nvCxnSpPr>
            <p:cNvPr id="43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cxnSp>
        <p:nvCxnSpPr>
          <p:cNvPr id="45" name="91 Conector recto de flecha"/>
          <p:cNvCxnSpPr>
            <a:endCxn id="34" idx="1"/>
          </p:cNvCxnSpPr>
          <p:nvPr/>
        </p:nvCxnSpPr>
        <p:spPr>
          <a:xfrm>
            <a:off x="3422334" y="3329827"/>
            <a:ext cx="3451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107 Forma libre"/>
          <p:cNvSpPr/>
          <p:nvPr/>
        </p:nvSpPr>
        <p:spPr>
          <a:xfrm>
            <a:off x="3412616" y="2978019"/>
            <a:ext cx="354904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47" name="108 Forma libre"/>
          <p:cNvSpPr/>
          <p:nvPr/>
        </p:nvSpPr>
        <p:spPr>
          <a:xfrm>
            <a:off x="3412616" y="3448472"/>
            <a:ext cx="354904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48" name="110 Conector recto"/>
          <p:cNvCxnSpPr>
            <a:endCxn id="38" idx="2"/>
          </p:cNvCxnSpPr>
          <p:nvPr/>
        </p:nvCxnSpPr>
        <p:spPr>
          <a:xfrm>
            <a:off x="2924576" y="2972637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112 Conector recto"/>
          <p:cNvCxnSpPr>
            <a:endCxn id="44" idx="2"/>
          </p:cNvCxnSpPr>
          <p:nvPr/>
        </p:nvCxnSpPr>
        <p:spPr>
          <a:xfrm>
            <a:off x="2924576" y="3329827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113 Conector recto"/>
          <p:cNvCxnSpPr>
            <a:endCxn id="41" idx="2"/>
          </p:cNvCxnSpPr>
          <p:nvPr/>
        </p:nvCxnSpPr>
        <p:spPr>
          <a:xfrm>
            <a:off x="2924576" y="3687010"/>
            <a:ext cx="259632" cy="7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114 Conector recto de flecha"/>
          <p:cNvCxnSpPr/>
          <p:nvPr/>
        </p:nvCxnSpPr>
        <p:spPr>
          <a:xfrm>
            <a:off x="4124709" y="3329827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Agrupar 51"/>
          <p:cNvGrpSpPr/>
          <p:nvPr/>
        </p:nvGrpSpPr>
        <p:grpSpPr>
          <a:xfrm>
            <a:off x="4307579" y="3151232"/>
            <a:ext cx="357190" cy="357190"/>
            <a:chOff x="3214678" y="142852"/>
            <a:chExt cx="428628" cy="428628"/>
          </a:xfrm>
        </p:grpSpPr>
        <p:grpSp>
          <p:nvGrpSpPr>
            <p:cNvPr id="53" name="157 Grupo"/>
            <p:cNvGrpSpPr/>
            <p:nvPr/>
          </p:nvGrpSpPr>
          <p:grpSpPr>
            <a:xfrm>
              <a:off x="3214678" y="142852"/>
              <a:ext cx="428628" cy="428628"/>
              <a:chOff x="285720" y="1285860"/>
              <a:chExt cx="428628" cy="428628"/>
            </a:xfrm>
          </p:grpSpPr>
          <p:sp>
            <p:nvSpPr>
              <p:cNvPr id="56" name="160 Rectángulo"/>
              <p:cNvSpPr/>
              <p:nvPr/>
            </p:nvSpPr>
            <p:spPr>
              <a:xfrm>
                <a:off x="285720" y="1285860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57" name="168 Conector recto"/>
              <p:cNvCxnSpPr>
                <a:stCxn id="56" idx="1"/>
                <a:endCxn id="56" idx="3"/>
              </p:cNvCxnSpPr>
              <p:nvPr/>
            </p:nvCxnSpPr>
            <p:spPr>
              <a:xfrm rot="108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169 Conector recto"/>
              <p:cNvCxnSpPr>
                <a:stCxn id="56" idx="0"/>
                <a:endCxn id="56" idx="2"/>
              </p:cNvCxnSpPr>
              <p:nvPr/>
            </p:nvCxnSpPr>
            <p:spPr>
              <a:xfrm rot="162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170 Conector angular"/>
              <p:cNvCxnSpPr/>
              <p:nvPr/>
            </p:nvCxnSpPr>
            <p:spPr>
              <a:xfrm rot="10800000" flipV="1">
                <a:off x="285720" y="1357298"/>
                <a:ext cx="428628" cy="28575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4" name="Imagen 53"/>
            <p:cNvPicPr>
              <a:picLocks noChangeAspect="1"/>
            </p:cNvPicPr>
            <p:nvPr/>
          </p:nvPicPr>
          <p:blipFill rotWithShape="1">
            <a:blip r:embed="rId3"/>
            <a:srcRect l="24076" t="36044" r="24004" b="22607"/>
            <a:stretch/>
          </p:blipFill>
          <p:spPr>
            <a:xfrm>
              <a:off x="3227588" y="158970"/>
              <a:ext cx="184626" cy="120781"/>
            </a:xfrm>
            <a:prstGeom prst="rect">
              <a:avLst/>
            </a:prstGeom>
          </p:spPr>
        </p:pic>
        <p:pic>
          <p:nvPicPr>
            <p:cNvPr id="55" name="Imagen 54"/>
            <p:cNvPicPr>
              <a:picLocks noChangeAspect="1"/>
            </p:cNvPicPr>
            <p:nvPr/>
          </p:nvPicPr>
          <p:blipFill rotWithShape="1">
            <a:blip r:embed="rId4"/>
            <a:srcRect l="24216" t="25738" r="28054" b="18827"/>
            <a:stretch/>
          </p:blipFill>
          <p:spPr>
            <a:xfrm>
              <a:off x="3481118" y="399283"/>
              <a:ext cx="157601" cy="161925"/>
            </a:xfrm>
            <a:prstGeom prst="rect">
              <a:avLst/>
            </a:prstGeom>
          </p:spPr>
        </p:pic>
      </p:grpSp>
      <p:cxnSp>
        <p:nvCxnSpPr>
          <p:cNvPr id="61" name="110 Conector recto"/>
          <p:cNvCxnSpPr>
            <a:stCxn id="14" idx="3"/>
          </p:cNvCxnSpPr>
          <p:nvPr/>
        </p:nvCxnSpPr>
        <p:spPr>
          <a:xfrm flipV="1">
            <a:off x="2289704" y="1769180"/>
            <a:ext cx="634872" cy="586379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110 Conector recto"/>
          <p:cNvCxnSpPr>
            <a:stCxn id="14" idx="3"/>
          </p:cNvCxnSpPr>
          <p:nvPr/>
        </p:nvCxnSpPr>
        <p:spPr>
          <a:xfrm>
            <a:off x="2289704" y="2355559"/>
            <a:ext cx="634872" cy="617079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110 Conector recto"/>
          <p:cNvCxnSpPr>
            <a:stCxn id="22" idx="3"/>
          </p:cNvCxnSpPr>
          <p:nvPr/>
        </p:nvCxnSpPr>
        <p:spPr>
          <a:xfrm flipV="1">
            <a:off x="2288904" y="2126370"/>
            <a:ext cx="635672" cy="586379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110 Conector recto"/>
          <p:cNvCxnSpPr>
            <a:stCxn id="22" idx="3"/>
          </p:cNvCxnSpPr>
          <p:nvPr/>
        </p:nvCxnSpPr>
        <p:spPr>
          <a:xfrm>
            <a:off x="2288904" y="2712749"/>
            <a:ext cx="635672" cy="621354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110 Conector recto"/>
          <p:cNvCxnSpPr>
            <a:stCxn id="23" idx="3"/>
          </p:cNvCxnSpPr>
          <p:nvPr/>
        </p:nvCxnSpPr>
        <p:spPr>
          <a:xfrm>
            <a:off x="2294747" y="3020526"/>
            <a:ext cx="629829" cy="666492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110 Conector recto"/>
          <p:cNvCxnSpPr>
            <a:stCxn id="23" idx="3"/>
          </p:cNvCxnSpPr>
          <p:nvPr/>
        </p:nvCxnSpPr>
        <p:spPr>
          <a:xfrm flipV="1">
            <a:off x="2294747" y="2483553"/>
            <a:ext cx="629829" cy="536973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4 Grupo"/>
          <p:cNvGrpSpPr/>
          <p:nvPr/>
        </p:nvGrpSpPr>
        <p:grpSpPr>
          <a:xfrm>
            <a:off x="5924909" y="2376370"/>
            <a:ext cx="357190" cy="357190"/>
            <a:chOff x="2071670" y="1714488"/>
            <a:chExt cx="428628" cy="428628"/>
          </a:xfrm>
        </p:grpSpPr>
        <p:sp>
          <p:nvSpPr>
            <p:cNvPr id="68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70" name="74 Grupo"/>
          <p:cNvGrpSpPr/>
          <p:nvPr/>
        </p:nvGrpSpPr>
        <p:grpSpPr>
          <a:xfrm>
            <a:off x="5237259" y="2019180"/>
            <a:ext cx="357190" cy="357190"/>
            <a:chOff x="785786" y="928670"/>
            <a:chExt cx="428628" cy="428628"/>
          </a:xfrm>
        </p:grpSpPr>
        <p:cxnSp>
          <p:nvCxnSpPr>
            <p:cNvPr id="71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73" name="77 Grupo"/>
          <p:cNvGrpSpPr/>
          <p:nvPr/>
        </p:nvGrpSpPr>
        <p:grpSpPr>
          <a:xfrm>
            <a:off x="5237259" y="2733560"/>
            <a:ext cx="357190" cy="357190"/>
            <a:chOff x="785786" y="928670"/>
            <a:chExt cx="428628" cy="428628"/>
          </a:xfrm>
        </p:grpSpPr>
        <p:cxnSp>
          <p:nvCxnSpPr>
            <p:cNvPr id="74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76" name="86 Grupo"/>
          <p:cNvGrpSpPr/>
          <p:nvPr/>
        </p:nvGrpSpPr>
        <p:grpSpPr>
          <a:xfrm>
            <a:off x="5237259" y="2376370"/>
            <a:ext cx="357190" cy="357190"/>
            <a:chOff x="785786" y="928670"/>
            <a:chExt cx="428628" cy="428628"/>
          </a:xfrm>
        </p:grpSpPr>
        <p:cxnSp>
          <p:nvCxnSpPr>
            <p:cNvPr id="77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79" name="89 CuadroTexto"/>
          <p:cNvSpPr txBox="1"/>
          <p:nvPr/>
        </p:nvSpPr>
        <p:spPr>
          <a:xfrm>
            <a:off x="4904796" y="1882874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0" name="91 Conector recto de flecha"/>
          <p:cNvCxnSpPr>
            <a:endCxn id="68" idx="1"/>
          </p:cNvCxnSpPr>
          <p:nvPr/>
        </p:nvCxnSpPr>
        <p:spPr>
          <a:xfrm>
            <a:off x="5534918" y="2554965"/>
            <a:ext cx="3899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107 Forma libre"/>
          <p:cNvSpPr/>
          <p:nvPr/>
        </p:nvSpPr>
        <p:spPr>
          <a:xfrm>
            <a:off x="5525199" y="2203157"/>
            <a:ext cx="399711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82" name="108 Forma libre"/>
          <p:cNvSpPr/>
          <p:nvPr/>
        </p:nvSpPr>
        <p:spPr>
          <a:xfrm>
            <a:off x="5525199" y="2673609"/>
            <a:ext cx="399711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83" name="110 Conector recto"/>
          <p:cNvCxnSpPr/>
          <p:nvPr/>
        </p:nvCxnSpPr>
        <p:spPr>
          <a:xfrm>
            <a:off x="4999133" y="2197775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112 Conector recto"/>
          <p:cNvCxnSpPr/>
          <p:nvPr/>
        </p:nvCxnSpPr>
        <p:spPr>
          <a:xfrm>
            <a:off x="4999133" y="2554965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113 Conector recto"/>
          <p:cNvCxnSpPr/>
          <p:nvPr/>
        </p:nvCxnSpPr>
        <p:spPr>
          <a:xfrm>
            <a:off x="4999133" y="2912155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114 Conector recto de flecha"/>
          <p:cNvCxnSpPr>
            <a:stCxn id="68" idx="3"/>
          </p:cNvCxnSpPr>
          <p:nvPr/>
        </p:nvCxnSpPr>
        <p:spPr>
          <a:xfrm flipV="1">
            <a:off x="6282100" y="2551166"/>
            <a:ext cx="302883" cy="3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107 Forma libre"/>
          <p:cNvSpPr/>
          <p:nvPr/>
        </p:nvSpPr>
        <p:spPr>
          <a:xfrm>
            <a:off x="4664770" y="2129523"/>
            <a:ext cx="334363" cy="421643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90" name="108 Forma libre"/>
          <p:cNvSpPr/>
          <p:nvPr/>
        </p:nvSpPr>
        <p:spPr>
          <a:xfrm>
            <a:off x="4660947" y="2912155"/>
            <a:ext cx="338186" cy="421948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91" name="117 CuadroTexto"/>
          <p:cNvSpPr txBox="1"/>
          <p:nvPr/>
        </p:nvSpPr>
        <p:spPr>
          <a:xfrm>
            <a:off x="7254702" y="2377576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0" name="Agrupar 99"/>
          <p:cNvGrpSpPr/>
          <p:nvPr/>
        </p:nvGrpSpPr>
        <p:grpSpPr>
          <a:xfrm>
            <a:off x="6584983" y="2376370"/>
            <a:ext cx="357190" cy="357190"/>
            <a:chOff x="3214678" y="142852"/>
            <a:chExt cx="428628" cy="428628"/>
          </a:xfrm>
        </p:grpSpPr>
        <p:grpSp>
          <p:nvGrpSpPr>
            <p:cNvPr id="101" name="157 Grupo"/>
            <p:cNvGrpSpPr/>
            <p:nvPr/>
          </p:nvGrpSpPr>
          <p:grpSpPr>
            <a:xfrm>
              <a:off x="3214678" y="142852"/>
              <a:ext cx="428628" cy="428628"/>
              <a:chOff x="285720" y="1285860"/>
              <a:chExt cx="428628" cy="428628"/>
            </a:xfrm>
          </p:grpSpPr>
          <p:sp>
            <p:nvSpPr>
              <p:cNvPr id="104" name="160 Rectángulo"/>
              <p:cNvSpPr/>
              <p:nvPr/>
            </p:nvSpPr>
            <p:spPr>
              <a:xfrm>
                <a:off x="285720" y="1285860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105" name="168 Conector recto"/>
              <p:cNvCxnSpPr>
                <a:stCxn id="104" idx="1"/>
                <a:endCxn id="104" idx="3"/>
              </p:cNvCxnSpPr>
              <p:nvPr/>
            </p:nvCxnSpPr>
            <p:spPr>
              <a:xfrm rot="108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169 Conector recto"/>
              <p:cNvCxnSpPr>
                <a:stCxn id="104" idx="0"/>
                <a:endCxn id="104" idx="2"/>
              </p:cNvCxnSpPr>
              <p:nvPr/>
            </p:nvCxnSpPr>
            <p:spPr>
              <a:xfrm rot="162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170 Conector angular"/>
              <p:cNvCxnSpPr/>
              <p:nvPr/>
            </p:nvCxnSpPr>
            <p:spPr>
              <a:xfrm rot="10800000" flipV="1">
                <a:off x="285720" y="1357298"/>
                <a:ext cx="428628" cy="28575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" name="Imagen 101"/>
            <p:cNvPicPr>
              <a:picLocks noChangeAspect="1"/>
            </p:cNvPicPr>
            <p:nvPr/>
          </p:nvPicPr>
          <p:blipFill rotWithShape="1">
            <a:blip r:embed="rId3"/>
            <a:srcRect l="24076" t="36044" r="24004" b="22607"/>
            <a:stretch/>
          </p:blipFill>
          <p:spPr>
            <a:xfrm>
              <a:off x="3227588" y="158970"/>
              <a:ext cx="184626" cy="120781"/>
            </a:xfrm>
            <a:prstGeom prst="rect">
              <a:avLst/>
            </a:prstGeom>
          </p:spPr>
        </p:pic>
        <p:pic>
          <p:nvPicPr>
            <p:cNvPr id="103" name="Imagen 102"/>
            <p:cNvPicPr>
              <a:picLocks noChangeAspect="1"/>
            </p:cNvPicPr>
            <p:nvPr/>
          </p:nvPicPr>
          <p:blipFill rotWithShape="1">
            <a:blip r:embed="rId4"/>
            <a:srcRect l="24216" t="25738" r="28054" b="18827"/>
            <a:stretch/>
          </p:blipFill>
          <p:spPr>
            <a:xfrm>
              <a:off x="3481118" y="399283"/>
              <a:ext cx="157601" cy="161925"/>
            </a:xfrm>
            <a:prstGeom prst="rect">
              <a:avLst/>
            </a:prstGeom>
          </p:spPr>
        </p:pic>
      </p:grpSp>
      <p:cxnSp>
        <p:nvCxnSpPr>
          <p:cNvPr id="108" name="114 Conector recto de flecha"/>
          <p:cNvCxnSpPr/>
          <p:nvPr/>
        </p:nvCxnSpPr>
        <p:spPr>
          <a:xfrm flipV="1">
            <a:off x="6951819" y="2547367"/>
            <a:ext cx="302883" cy="3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219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90 Conector recto de flecha"/>
          <p:cNvCxnSpPr/>
          <p:nvPr/>
        </p:nvCxnSpPr>
        <p:spPr>
          <a:xfrm rot="10800000" flipH="1">
            <a:off x="3701904" y="2760231"/>
            <a:ext cx="1740193" cy="185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91 Conector recto de flecha"/>
          <p:cNvCxnSpPr/>
          <p:nvPr/>
        </p:nvCxnSpPr>
        <p:spPr>
          <a:xfrm>
            <a:off x="4572000" y="1837387"/>
            <a:ext cx="1968" cy="186020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92 Rectángulo"/>
          <p:cNvSpPr/>
          <p:nvPr/>
        </p:nvSpPr>
        <p:spPr>
          <a:xfrm>
            <a:off x="3972000" y="2160738"/>
            <a:ext cx="1200067" cy="119871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6" name="93 Elipse"/>
          <p:cNvSpPr/>
          <p:nvPr/>
        </p:nvSpPr>
        <p:spPr>
          <a:xfrm>
            <a:off x="3861805" y="2054840"/>
            <a:ext cx="223038" cy="209697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8" name="95 Elipse"/>
          <p:cNvSpPr/>
          <p:nvPr/>
        </p:nvSpPr>
        <p:spPr>
          <a:xfrm>
            <a:off x="3858254" y="3254973"/>
            <a:ext cx="223038" cy="209697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9" name="96 Elipse"/>
          <p:cNvSpPr/>
          <p:nvPr/>
        </p:nvSpPr>
        <p:spPr>
          <a:xfrm>
            <a:off x="5061939" y="2051288"/>
            <a:ext cx="223038" cy="209697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1" name="96 Elipse"/>
          <p:cNvSpPr/>
          <p:nvPr/>
        </p:nvSpPr>
        <p:spPr>
          <a:xfrm>
            <a:off x="5058387" y="3247870"/>
            <a:ext cx="223038" cy="209697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2" name="94 Elipse"/>
          <p:cNvSpPr/>
          <p:nvPr/>
        </p:nvSpPr>
        <p:spPr>
          <a:xfrm>
            <a:off x="3861805" y="2654907"/>
            <a:ext cx="223038" cy="20969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3" name="94 Elipse"/>
          <p:cNvSpPr/>
          <p:nvPr/>
        </p:nvSpPr>
        <p:spPr>
          <a:xfrm>
            <a:off x="5062709" y="2654907"/>
            <a:ext cx="223038" cy="20969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4" name="94 Elipse"/>
          <p:cNvSpPr/>
          <p:nvPr/>
        </p:nvSpPr>
        <p:spPr>
          <a:xfrm>
            <a:off x="4461872" y="2654907"/>
            <a:ext cx="223038" cy="20969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5" name="94 Elipse"/>
          <p:cNvSpPr/>
          <p:nvPr/>
        </p:nvSpPr>
        <p:spPr>
          <a:xfrm>
            <a:off x="4461872" y="3256502"/>
            <a:ext cx="223038" cy="20969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6" name="94 Elipse"/>
          <p:cNvSpPr/>
          <p:nvPr/>
        </p:nvSpPr>
        <p:spPr>
          <a:xfrm>
            <a:off x="4460733" y="2052817"/>
            <a:ext cx="223038" cy="20969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</p:spTree>
    <p:extLst>
      <p:ext uri="{BB962C8B-B14F-4D97-AF65-F5344CB8AC3E}">
        <p14:creationId xmlns:p14="http://schemas.microsoft.com/office/powerpoint/2010/main" val="1317704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4 Grupo"/>
          <p:cNvGrpSpPr/>
          <p:nvPr/>
        </p:nvGrpSpPr>
        <p:grpSpPr>
          <a:xfrm>
            <a:off x="2748973" y="1654517"/>
            <a:ext cx="357190" cy="357190"/>
            <a:chOff x="2071670" y="1714488"/>
            <a:chExt cx="428628" cy="428628"/>
          </a:xfrm>
        </p:grpSpPr>
        <p:sp>
          <p:nvSpPr>
            <p:cNvPr id="3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" name="74 Grupo"/>
          <p:cNvGrpSpPr/>
          <p:nvPr/>
        </p:nvGrpSpPr>
        <p:grpSpPr>
          <a:xfrm>
            <a:off x="1855998" y="1297327"/>
            <a:ext cx="357190" cy="357190"/>
            <a:chOff x="785786" y="928670"/>
            <a:chExt cx="428628" cy="428628"/>
          </a:xfrm>
        </p:grpSpPr>
        <p:cxnSp>
          <p:nvCxnSpPr>
            <p:cNvPr id="6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8" name="77 Grupo"/>
          <p:cNvGrpSpPr/>
          <p:nvPr/>
        </p:nvGrpSpPr>
        <p:grpSpPr>
          <a:xfrm>
            <a:off x="1855998" y="2011707"/>
            <a:ext cx="357190" cy="357190"/>
            <a:chOff x="785786" y="928670"/>
            <a:chExt cx="428628" cy="428628"/>
          </a:xfrm>
        </p:grpSpPr>
        <p:cxnSp>
          <p:nvCxnSpPr>
            <p:cNvPr id="9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11" name="86 Grupo"/>
          <p:cNvGrpSpPr/>
          <p:nvPr/>
        </p:nvGrpSpPr>
        <p:grpSpPr>
          <a:xfrm>
            <a:off x="1855998" y="1654517"/>
            <a:ext cx="357190" cy="357190"/>
            <a:chOff x="785786" y="928670"/>
            <a:chExt cx="428628" cy="428628"/>
          </a:xfrm>
        </p:grpSpPr>
        <p:cxnSp>
          <p:nvCxnSpPr>
            <p:cNvPr id="12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14" name="89 CuadroTexto"/>
          <p:cNvSpPr txBox="1"/>
          <p:nvPr/>
        </p:nvSpPr>
        <p:spPr>
          <a:xfrm>
            <a:off x="1178695" y="1346741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5" name="91 Conector recto de flecha"/>
          <p:cNvCxnSpPr/>
          <p:nvPr/>
        </p:nvCxnSpPr>
        <p:spPr>
          <a:xfrm>
            <a:off x="2153657" y="1833112"/>
            <a:ext cx="595317" cy="13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07 Forma libre"/>
          <p:cNvSpPr/>
          <p:nvPr/>
        </p:nvSpPr>
        <p:spPr>
          <a:xfrm>
            <a:off x="2143938" y="1481304"/>
            <a:ext cx="602973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7" name="108 Forma libre"/>
          <p:cNvSpPr/>
          <p:nvPr/>
        </p:nvSpPr>
        <p:spPr>
          <a:xfrm>
            <a:off x="2143938" y="1951756"/>
            <a:ext cx="602973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18" name="110 Conector recto"/>
          <p:cNvCxnSpPr/>
          <p:nvPr/>
        </p:nvCxnSpPr>
        <p:spPr>
          <a:xfrm>
            <a:off x="1617872" y="1475922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12 Conector recto"/>
          <p:cNvCxnSpPr/>
          <p:nvPr/>
        </p:nvCxnSpPr>
        <p:spPr>
          <a:xfrm>
            <a:off x="1617872" y="1833112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13 Conector recto"/>
          <p:cNvCxnSpPr/>
          <p:nvPr/>
        </p:nvCxnSpPr>
        <p:spPr>
          <a:xfrm>
            <a:off x="1617872" y="2190302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114 Conector recto de flecha"/>
          <p:cNvCxnSpPr/>
          <p:nvPr/>
        </p:nvCxnSpPr>
        <p:spPr>
          <a:xfrm>
            <a:off x="3106163" y="1833112"/>
            <a:ext cx="205697" cy="43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116 CuadroTexto"/>
          <p:cNvSpPr txBox="1"/>
          <p:nvPr/>
        </p:nvSpPr>
        <p:spPr>
          <a:xfrm>
            <a:off x="1254838" y="1703931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117 CuadroTexto"/>
          <p:cNvSpPr txBox="1"/>
          <p:nvPr/>
        </p:nvSpPr>
        <p:spPr>
          <a:xfrm>
            <a:off x="1260682" y="2011707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4" name="Agrupar 23"/>
          <p:cNvGrpSpPr/>
          <p:nvPr/>
        </p:nvGrpSpPr>
        <p:grpSpPr>
          <a:xfrm>
            <a:off x="3304328" y="1660217"/>
            <a:ext cx="357190" cy="357190"/>
            <a:chOff x="3214678" y="142852"/>
            <a:chExt cx="428628" cy="428628"/>
          </a:xfrm>
        </p:grpSpPr>
        <p:grpSp>
          <p:nvGrpSpPr>
            <p:cNvPr id="25" name="157 Grupo"/>
            <p:cNvGrpSpPr/>
            <p:nvPr/>
          </p:nvGrpSpPr>
          <p:grpSpPr>
            <a:xfrm>
              <a:off x="3214678" y="142852"/>
              <a:ext cx="428628" cy="428628"/>
              <a:chOff x="285720" y="1285860"/>
              <a:chExt cx="428628" cy="428628"/>
            </a:xfrm>
          </p:grpSpPr>
          <p:sp>
            <p:nvSpPr>
              <p:cNvPr id="28" name="160 Rectángulo"/>
              <p:cNvSpPr/>
              <p:nvPr/>
            </p:nvSpPr>
            <p:spPr>
              <a:xfrm>
                <a:off x="285720" y="1285860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29" name="168 Conector recto"/>
              <p:cNvCxnSpPr>
                <a:stCxn id="28" idx="1"/>
                <a:endCxn id="28" idx="3"/>
              </p:cNvCxnSpPr>
              <p:nvPr/>
            </p:nvCxnSpPr>
            <p:spPr>
              <a:xfrm rot="108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169 Conector recto"/>
              <p:cNvCxnSpPr>
                <a:stCxn id="28" idx="0"/>
                <a:endCxn id="28" idx="2"/>
              </p:cNvCxnSpPr>
              <p:nvPr/>
            </p:nvCxnSpPr>
            <p:spPr>
              <a:xfrm rot="162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170 Conector angular"/>
              <p:cNvCxnSpPr/>
              <p:nvPr/>
            </p:nvCxnSpPr>
            <p:spPr>
              <a:xfrm rot="10800000" flipV="1">
                <a:off x="285720" y="1357298"/>
                <a:ext cx="428628" cy="28575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" name="Imagen 25"/>
            <p:cNvPicPr>
              <a:picLocks noChangeAspect="1"/>
            </p:cNvPicPr>
            <p:nvPr/>
          </p:nvPicPr>
          <p:blipFill rotWithShape="1">
            <a:blip r:embed="rId3"/>
            <a:srcRect l="24076" t="36044" r="24004" b="22607"/>
            <a:stretch/>
          </p:blipFill>
          <p:spPr>
            <a:xfrm>
              <a:off x="3227588" y="158970"/>
              <a:ext cx="184626" cy="120781"/>
            </a:xfrm>
            <a:prstGeom prst="rect">
              <a:avLst/>
            </a:prstGeom>
          </p:spPr>
        </p:pic>
        <p:pic>
          <p:nvPicPr>
            <p:cNvPr id="27" name="Imagen 26"/>
            <p:cNvPicPr>
              <a:picLocks noChangeAspect="1"/>
            </p:cNvPicPr>
            <p:nvPr/>
          </p:nvPicPr>
          <p:blipFill rotWithShape="1">
            <a:blip r:embed="rId4"/>
            <a:srcRect l="24216" t="25738" r="28054" b="18827"/>
            <a:stretch/>
          </p:blipFill>
          <p:spPr>
            <a:xfrm>
              <a:off x="3481118" y="399283"/>
              <a:ext cx="157601" cy="161925"/>
            </a:xfrm>
            <a:prstGeom prst="rect">
              <a:avLst/>
            </a:prstGeom>
          </p:spPr>
        </p:pic>
      </p:grpSp>
      <p:cxnSp>
        <p:nvCxnSpPr>
          <p:cNvPr id="32" name="114 Conector recto de flecha"/>
          <p:cNvCxnSpPr/>
          <p:nvPr/>
        </p:nvCxnSpPr>
        <p:spPr>
          <a:xfrm flipV="1">
            <a:off x="3667736" y="1833112"/>
            <a:ext cx="244191" cy="43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89 CuadroTexto"/>
          <p:cNvSpPr txBox="1"/>
          <p:nvPr/>
        </p:nvSpPr>
        <p:spPr>
          <a:xfrm>
            <a:off x="3894435" y="1657367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89 CuadroTexto"/>
          <p:cNvSpPr txBox="1"/>
          <p:nvPr/>
        </p:nvSpPr>
        <p:spPr>
          <a:xfrm>
            <a:off x="2154242" y="1073466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0</a:t>
            </a:r>
            <a:endParaRPr lang="es-ES" sz="15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89 CuadroTexto"/>
          <p:cNvSpPr txBox="1"/>
          <p:nvPr/>
        </p:nvSpPr>
        <p:spPr>
          <a:xfrm>
            <a:off x="2171734" y="1417341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89 CuadroTexto"/>
          <p:cNvSpPr txBox="1"/>
          <p:nvPr/>
        </p:nvSpPr>
        <p:spPr>
          <a:xfrm>
            <a:off x="2171734" y="1794657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812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r="60217"/>
          <a:stretch/>
        </p:blipFill>
        <p:spPr>
          <a:xfrm>
            <a:off x="4271967" y="1188857"/>
            <a:ext cx="2251378" cy="1211599"/>
          </a:xfrm>
          <a:prstGeom prst="rect">
            <a:avLst/>
          </a:prstGeom>
        </p:spPr>
      </p:pic>
      <p:grpSp>
        <p:nvGrpSpPr>
          <p:cNvPr id="4" name="4 Grupo"/>
          <p:cNvGrpSpPr/>
          <p:nvPr/>
        </p:nvGrpSpPr>
        <p:grpSpPr>
          <a:xfrm>
            <a:off x="2748973" y="1654517"/>
            <a:ext cx="357190" cy="357190"/>
            <a:chOff x="2071670" y="1714488"/>
            <a:chExt cx="428628" cy="428628"/>
          </a:xfrm>
        </p:grpSpPr>
        <p:sp>
          <p:nvSpPr>
            <p:cNvPr id="5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7" name="74 Grupo"/>
          <p:cNvGrpSpPr/>
          <p:nvPr/>
        </p:nvGrpSpPr>
        <p:grpSpPr>
          <a:xfrm>
            <a:off x="1855998" y="1297327"/>
            <a:ext cx="357190" cy="357190"/>
            <a:chOff x="785786" y="928670"/>
            <a:chExt cx="428628" cy="428628"/>
          </a:xfrm>
        </p:grpSpPr>
        <p:cxnSp>
          <p:nvCxnSpPr>
            <p:cNvPr id="8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10" name="77 Grupo"/>
          <p:cNvGrpSpPr/>
          <p:nvPr/>
        </p:nvGrpSpPr>
        <p:grpSpPr>
          <a:xfrm>
            <a:off x="1855998" y="2011707"/>
            <a:ext cx="357190" cy="357190"/>
            <a:chOff x="785786" y="928670"/>
            <a:chExt cx="428628" cy="428628"/>
          </a:xfrm>
        </p:grpSpPr>
        <p:cxnSp>
          <p:nvCxnSpPr>
            <p:cNvPr id="11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13" name="86 Grupo"/>
          <p:cNvGrpSpPr/>
          <p:nvPr/>
        </p:nvGrpSpPr>
        <p:grpSpPr>
          <a:xfrm>
            <a:off x="1855998" y="1654517"/>
            <a:ext cx="357190" cy="357190"/>
            <a:chOff x="785786" y="928670"/>
            <a:chExt cx="428628" cy="428628"/>
          </a:xfrm>
        </p:grpSpPr>
        <p:cxnSp>
          <p:nvCxnSpPr>
            <p:cNvPr id="14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16" name="89 CuadroTexto"/>
          <p:cNvSpPr txBox="1"/>
          <p:nvPr/>
        </p:nvSpPr>
        <p:spPr>
          <a:xfrm>
            <a:off x="1178695" y="1346741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7" name="91 Conector recto de flecha"/>
          <p:cNvCxnSpPr/>
          <p:nvPr/>
        </p:nvCxnSpPr>
        <p:spPr>
          <a:xfrm>
            <a:off x="2153657" y="1833112"/>
            <a:ext cx="595317" cy="13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07 Forma libre"/>
          <p:cNvSpPr/>
          <p:nvPr/>
        </p:nvSpPr>
        <p:spPr>
          <a:xfrm>
            <a:off x="2143938" y="1481304"/>
            <a:ext cx="602973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9" name="108 Forma libre"/>
          <p:cNvSpPr/>
          <p:nvPr/>
        </p:nvSpPr>
        <p:spPr>
          <a:xfrm>
            <a:off x="2143938" y="1951756"/>
            <a:ext cx="602973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20" name="110 Conector recto"/>
          <p:cNvCxnSpPr/>
          <p:nvPr/>
        </p:nvCxnSpPr>
        <p:spPr>
          <a:xfrm>
            <a:off x="1617872" y="1475922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112 Conector recto"/>
          <p:cNvCxnSpPr/>
          <p:nvPr/>
        </p:nvCxnSpPr>
        <p:spPr>
          <a:xfrm>
            <a:off x="1617872" y="1833112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113 Conector recto"/>
          <p:cNvCxnSpPr/>
          <p:nvPr/>
        </p:nvCxnSpPr>
        <p:spPr>
          <a:xfrm>
            <a:off x="1617872" y="2190302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114 Conector recto de flecha"/>
          <p:cNvCxnSpPr/>
          <p:nvPr/>
        </p:nvCxnSpPr>
        <p:spPr>
          <a:xfrm>
            <a:off x="3106163" y="1833112"/>
            <a:ext cx="205697" cy="43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116 CuadroTexto"/>
          <p:cNvSpPr txBox="1"/>
          <p:nvPr/>
        </p:nvSpPr>
        <p:spPr>
          <a:xfrm>
            <a:off x="1254838" y="1703931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117 CuadroTexto"/>
          <p:cNvSpPr txBox="1"/>
          <p:nvPr/>
        </p:nvSpPr>
        <p:spPr>
          <a:xfrm>
            <a:off x="1260682" y="2011707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4" name="114 Conector recto de flecha"/>
          <p:cNvCxnSpPr/>
          <p:nvPr/>
        </p:nvCxnSpPr>
        <p:spPr>
          <a:xfrm flipV="1">
            <a:off x="3667736" y="1833112"/>
            <a:ext cx="244191" cy="43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89 CuadroTexto"/>
          <p:cNvSpPr txBox="1"/>
          <p:nvPr/>
        </p:nvSpPr>
        <p:spPr>
          <a:xfrm>
            <a:off x="3894435" y="1657367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89 CuadroTexto"/>
          <p:cNvSpPr txBox="1"/>
          <p:nvPr/>
        </p:nvSpPr>
        <p:spPr>
          <a:xfrm>
            <a:off x="2154242" y="1073466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0</a:t>
            </a:r>
            <a:endParaRPr lang="es-ES" sz="15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89 CuadroTexto"/>
          <p:cNvSpPr txBox="1"/>
          <p:nvPr/>
        </p:nvSpPr>
        <p:spPr>
          <a:xfrm>
            <a:off x="2171734" y="1417341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89 CuadroTexto"/>
          <p:cNvSpPr txBox="1"/>
          <p:nvPr/>
        </p:nvSpPr>
        <p:spPr>
          <a:xfrm>
            <a:off x="2171734" y="1794657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9" name="Agrupar 38"/>
          <p:cNvGrpSpPr/>
          <p:nvPr/>
        </p:nvGrpSpPr>
        <p:grpSpPr>
          <a:xfrm>
            <a:off x="3314710" y="1660217"/>
            <a:ext cx="357190" cy="357190"/>
            <a:chOff x="3857620" y="142852"/>
            <a:chExt cx="428628" cy="428628"/>
          </a:xfrm>
        </p:grpSpPr>
        <p:grpSp>
          <p:nvGrpSpPr>
            <p:cNvPr id="40" name="176 Grupo"/>
            <p:cNvGrpSpPr/>
            <p:nvPr/>
          </p:nvGrpSpPr>
          <p:grpSpPr>
            <a:xfrm>
              <a:off x="3857620" y="142852"/>
              <a:ext cx="428628" cy="428628"/>
              <a:chOff x="285720" y="1500174"/>
              <a:chExt cx="428628" cy="428628"/>
            </a:xfrm>
          </p:grpSpPr>
          <p:sp>
            <p:nvSpPr>
              <p:cNvPr id="43" name="182 Rectángulo"/>
              <p:cNvSpPr/>
              <p:nvPr/>
            </p:nvSpPr>
            <p:spPr>
              <a:xfrm>
                <a:off x="285720" y="1500174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44" name="183 Conector recto"/>
              <p:cNvCxnSpPr>
                <a:stCxn id="43" idx="1"/>
                <a:endCxn id="43" idx="3"/>
              </p:cNvCxnSpPr>
              <p:nvPr/>
            </p:nvCxnSpPr>
            <p:spPr>
              <a:xfrm rot="10800000" flipH="1">
                <a:off x="285720" y="1714488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184 Conector recto"/>
              <p:cNvCxnSpPr>
                <a:stCxn id="43" idx="0"/>
                <a:endCxn id="43" idx="2"/>
              </p:cNvCxnSpPr>
              <p:nvPr/>
            </p:nvCxnSpPr>
            <p:spPr>
              <a:xfrm rot="16200000" flipH="1">
                <a:off x="285720" y="1714488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185 Forma libre"/>
              <p:cNvSpPr/>
              <p:nvPr/>
            </p:nvSpPr>
            <p:spPr>
              <a:xfrm>
                <a:off x="285720" y="1553798"/>
                <a:ext cx="428628" cy="324000"/>
              </a:xfrm>
              <a:custGeom>
                <a:avLst/>
                <a:gdLst>
                  <a:gd name="connsiteX0" fmla="*/ 971550 w 971550"/>
                  <a:gd name="connsiteY0" fmla="*/ 0 h 638175"/>
                  <a:gd name="connsiteX1" fmla="*/ 652463 w 971550"/>
                  <a:gd name="connsiteY1" fmla="*/ 95250 h 638175"/>
                  <a:gd name="connsiteX2" fmla="*/ 304800 w 971550"/>
                  <a:gd name="connsiteY2" fmla="*/ 538163 h 638175"/>
                  <a:gd name="connsiteX3" fmla="*/ 0 w 971550"/>
                  <a:gd name="connsiteY3" fmla="*/ 638175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50" h="638175">
                    <a:moveTo>
                      <a:pt x="971550" y="0"/>
                    </a:moveTo>
                    <a:cubicBezTo>
                      <a:pt x="867569" y="2778"/>
                      <a:pt x="763588" y="5556"/>
                      <a:pt x="652463" y="95250"/>
                    </a:cubicBezTo>
                    <a:cubicBezTo>
                      <a:pt x="541338" y="184944"/>
                      <a:pt x="413544" y="447676"/>
                      <a:pt x="304800" y="538163"/>
                    </a:cubicBezTo>
                    <a:cubicBezTo>
                      <a:pt x="196056" y="628651"/>
                      <a:pt x="98028" y="633413"/>
                      <a:pt x="0" y="638175"/>
                    </a:cubicBezTo>
                  </a:path>
                </a:pathLst>
              </a:custGeom>
              <a:ln w="2222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pic>
          <p:nvPicPr>
            <p:cNvPr id="41" name="Imagen 40"/>
            <p:cNvPicPr>
              <a:picLocks noChangeAspect="1"/>
            </p:cNvPicPr>
            <p:nvPr/>
          </p:nvPicPr>
          <p:blipFill rotWithShape="1">
            <a:blip r:embed="rId4"/>
            <a:srcRect l="24076" t="36044" r="24004" b="22607"/>
            <a:stretch/>
          </p:blipFill>
          <p:spPr>
            <a:xfrm>
              <a:off x="3869327" y="163480"/>
              <a:ext cx="184626" cy="120781"/>
            </a:xfrm>
            <a:prstGeom prst="rect">
              <a:avLst/>
            </a:prstGeom>
          </p:spPr>
        </p:pic>
        <p:pic>
          <p:nvPicPr>
            <p:cNvPr id="42" name="Imagen 41"/>
            <p:cNvPicPr>
              <a:picLocks noChangeAspect="1"/>
            </p:cNvPicPr>
            <p:nvPr/>
          </p:nvPicPr>
          <p:blipFill rotWithShape="1">
            <a:blip r:embed="rId5"/>
            <a:srcRect l="24216" t="25738" r="28054" b="18827"/>
            <a:stretch/>
          </p:blipFill>
          <p:spPr>
            <a:xfrm>
              <a:off x="4121807" y="402589"/>
              <a:ext cx="157601" cy="161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3705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4 Grupo"/>
          <p:cNvGrpSpPr/>
          <p:nvPr/>
        </p:nvGrpSpPr>
        <p:grpSpPr>
          <a:xfrm>
            <a:off x="3134690" y="874430"/>
            <a:ext cx="357190" cy="357190"/>
            <a:chOff x="2071670" y="1714488"/>
            <a:chExt cx="428628" cy="428628"/>
          </a:xfrm>
        </p:grpSpPr>
        <p:sp>
          <p:nvSpPr>
            <p:cNvPr id="3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" name="74 Grupo"/>
          <p:cNvGrpSpPr/>
          <p:nvPr/>
        </p:nvGrpSpPr>
        <p:grpSpPr>
          <a:xfrm>
            <a:off x="2491847" y="517240"/>
            <a:ext cx="357190" cy="357190"/>
            <a:chOff x="785786" y="928670"/>
            <a:chExt cx="428628" cy="428628"/>
          </a:xfrm>
        </p:grpSpPr>
        <p:cxnSp>
          <p:nvCxnSpPr>
            <p:cNvPr id="6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8" name="77 Grupo"/>
          <p:cNvGrpSpPr/>
          <p:nvPr/>
        </p:nvGrpSpPr>
        <p:grpSpPr>
          <a:xfrm>
            <a:off x="2491847" y="1231620"/>
            <a:ext cx="357190" cy="357190"/>
            <a:chOff x="785786" y="928670"/>
            <a:chExt cx="428628" cy="428628"/>
          </a:xfrm>
        </p:grpSpPr>
        <p:cxnSp>
          <p:nvCxnSpPr>
            <p:cNvPr id="9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11" name="86 Grupo"/>
          <p:cNvGrpSpPr/>
          <p:nvPr/>
        </p:nvGrpSpPr>
        <p:grpSpPr>
          <a:xfrm>
            <a:off x="2491847" y="874430"/>
            <a:ext cx="357190" cy="357190"/>
            <a:chOff x="785786" y="928670"/>
            <a:chExt cx="428628" cy="428628"/>
          </a:xfrm>
        </p:grpSpPr>
        <p:cxnSp>
          <p:nvCxnSpPr>
            <p:cNvPr id="12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14" name="89 CuadroTexto"/>
          <p:cNvSpPr txBox="1"/>
          <p:nvPr/>
        </p:nvSpPr>
        <p:spPr>
          <a:xfrm>
            <a:off x="971600" y="1120633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5" name="91 Conector recto de flecha"/>
          <p:cNvCxnSpPr>
            <a:endCxn id="3" idx="1"/>
          </p:cNvCxnSpPr>
          <p:nvPr/>
        </p:nvCxnSpPr>
        <p:spPr>
          <a:xfrm>
            <a:off x="2789505" y="1053025"/>
            <a:ext cx="3451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07 Forma libre"/>
          <p:cNvSpPr/>
          <p:nvPr/>
        </p:nvSpPr>
        <p:spPr>
          <a:xfrm>
            <a:off x="2779786" y="701217"/>
            <a:ext cx="354904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7" name="108 Forma libre"/>
          <p:cNvSpPr/>
          <p:nvPr/>
        </p:nvSpPr>
        <p:spPr>
          <a:xfrm>
            <a:off x="2779786" y="1171670"/>
            <a:ext cx="354904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18" name="110 Conector recto"/>
          <p:cNvCxnSpPr>
            <a:endCxn id="7" idx="2"/>
          </p:cNvCxnSpPr>
          <p:nvPr/>
        </p:nvCxnSpPr>
        <p:spPr>
          <a:xfrm>
            <a:off x="1931707" y="695835"/>
            <a:ext cx="61967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12 Conector recto"/>
          <p:cNvCxnSpPr>
            <a:endCxn id="13" idx="2"/>
          </p:cNvCxnSpPr>
          <p:nvPr/>
        </p:nvCxnSpPr>
        <p:spPr>
          <a:xfrm>
            <a:off x="1931707" y="1051816"/>
            <a:ext cx="619672" cy="1209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13 Conector recto"/>
          <p:cNvCxnSpPr>
            <a:endCxn id="10" idx="2"/>
          </p:cNvCxnSpPr>
          <p:nvPr/>
        </p:nvCxnSpPr>
        <p:spPr>
          <a:xfrm>
            <a:off x="1931707" y="1410208"/>
            <a:ext cx="619672" cy="7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114 Conector recto de flecha"/>
          <p:cNvCxnSpPr/>
          <p:nvPr/>
        </p:nvCxnSpPr>
        <p:spPr>
          <a:xfrm>
            <a:off x="3491880" y="1053025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116 CuadroTexto"/>
          <p:cNvSpPr txBox="1"/>
          <p:nvPr/>
        </p:nvSpPr>
        <p:spPr>
          <a:xfrm>
            <a:off x="1063557" y="1477823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117 CuadroTexto"/>
          <p:cNvSpPr txBox="1"/>
          <p:nvPr/>
        </p:nvSpPr>
        <p:spPr>
          <a:xfrm>
            <a:off x="1063557" y="1785600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2" name="4 Grupo"/>
          <p:cNvGrpSpPr/>
          <p:nvPr/>
        </p:nvGrpSpPr>
        <p:grpSpPr>
          <a:xfrm>
            <a:off x="3134690" y="2077889"/>
            <a:ext cx="357190" cy="357190"/>
            <a:chOff x="2071670" y="1714488"/>
            <a:chExt cx="428628" cy="428628"/>
          </a:xfrm>
        </p:grpSpPr>
        <p:sp>
          <p:nvSpPr>
            <p:cNvPr id="33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5" name="74 Grupo"/>
          <p:cNvGrpSpPr/>
          <p:nvPr/>
        </p:nvGrpSpPr>
        <p:grpSpPr>
          <a:xfrm>
            <a:off x="2491847" y="1720699"/>
            <a:ext cx="357190" cy="357190"/>
            <a:chOff x="785786" y="928670"/>
            <a:chExt cx="428628" cy="428628"/>
          </a:xfrm>
        </p:grpSpPr>
        <p:cxnSp>
          <p:nvCxnSpPr>
            <p:cNvPr id="36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38" name="77 Grupo"/>
          <p:cNvGrpSpPr/>
          <p:nvPr/>
        </p:nvGrpSpPr>
        <p:grpSpPr>
          <a:xfrm>
            <a:off x="2491847" y="2435079"/>
            <a:ext cx="357190" cy="357190"/>
            <a:chOff x="785786" y="928670"/>
            <a:chExt cx="428628" cy="428628"/>
          </a:xfrm>
        </p:grpSpPr>
        <p:cxnSp>
          <p:nvCxnSpPr>
            <p:cNvPr id="39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41" name="86 Grupo"/>
          <p:cNvGrpSpPr/>
          <p:nvPr/>
        </p:nvGrpSpPr>
        <p:grpSpPr>
          <a:xfrm>
            <a:off x="2491847" y="2077889"/>
            <a:ext cx="357190" cy="357190"/>
            <a:chOff x="785786" y="928670"/>
            <a:chExt cx="428628" cy="428628"/>
          </a:xfrm>
        </p:grpSpPr>
        <p:cxnSp>
          <p:nvCxnSpPr>
            <p:cNvPr id="42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cxnSp>
        <p:nvCxnSpPr>
          <p:cNvPr id="44" name="91 Conector recto de flecha"/>
          <p:cNvCxnSpPr>
            <a:endCxn id="33" idx="1"/>
          </p:cNvCxnSpPr>
          <p:nvPr/>
        </p:nvCxnSpPr>
        <p:spPr>
          <a:xfrm>
            <a:off x="2789505" y="2256484"/>
            <a:ext cx="3451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107 Forma libre"/>
          <p:cNvSpPr/>
          <p:nvPr/>
        </p:nvSpPr>
        <p:spPr>
          <a:xfrm>
            <a:off x="2779786" y="1904676"/>
            <a:ext cx="354904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46" name="108 Forma libre"/>
          <p:cNvSpPr/>
          <p:nvPr/>
        </p:nvSpPr>
        <p:spPr>
          <a:xfrm>
            <a:off x="2779786" y="2375129"/>
            <a:ext cx="354904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47" name="110 Conector recto"/>
          <p:cNvCxnSpPr>
            <a:endCxn id="37" idx="2"/>
          </p:cNvCxnSpPr>
          <p:nvPr/>
        </p:nvCxnSpPr>
        <p:spPr>
          <a:xfrm>
            <a:off x="1931707" y="1899294"/>
            <a:ext cx="61967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112 Conector recto"/>
          <p:cNvCxnSpPr>
            <a:endCxn id="43" idx="2"/>
          </p:cNvCxnSpPr>
          <p:nvPr/>
        </p:nvCxnSpPr>
        <p:spPr>
          <a:xfrm flipV="1">
            <a:off x="1931707" y="2256484"/>
            <a:ext cx="619672" cy="4275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113 Conector recto"/>
          <p:cNvCxnSpPr>
            <a:endCxn id="40" idx="2"/>
          </p:cNvCxnSpPr>
          <p:nvPr/>
        </p:nvCxnSpPr>
        <p:spPr>
          <a:xfrm>
            <a:off x="1931707" y="2613667"/>
            <a:ext cx="619672" cy="7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114 Conector recto de flecha"/>
          <p:cNvCxnSpPr/>
          <p:nvPr/>
        </p:nvCxnSpPr>
        <p:spPr>
          <a:xfrm>
            <a:off x="3491880" y="2256484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110 Conector recto"/>
          <p:cNvCxnSpPr>
            <a:stCxn id="14" idx="3"/>
          </p:cNvCxnSpPr>
          <p:nvPr/>
        </p:nvCxnSpPr>
        <p:spPr>
          <a:xfrm flipV="1">
            <a:off x="1382290" y="701218"/>
            <a:ext cx="549417" cy="580998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110 Conector recto"/>
          <p:cNvCxnSpPr>
            <a:stCxn id="14" idx="3"/>
          </p:cNvCxnSpPr>
          <p:nvPr/>
        </p:nvCxnSpPr>
        <p:spPr>
          <a:xfrm>
            <a:off x="1382290" y="1282216"/>
            <a:ext cx="549417" cy="62246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110 Conector recto"/>
          <p:cNvCxnSpPr>
            <a:stCxn id="22" idx="3"/>
          </p:cNvCxnSpPr>
          <p:nvPr/>
        </p:nvCxnSpPr>
        <p:spPr>
          <a:xfrm flipV="1">
            <a:off x="1397303" y="1051817"/>
            <a:ext cx="534404" cy="587589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110 Conector recto"/>
          <p:cNvCxnSpPr>
            <a:stCxn id="22" idx="3"/>
          </p:cNvCxnSpPr>
          <p:nvPr/>
        </p:nvCxnSpPr>
        <p:spPr>
          <a:xfrm>
            <a:off x="1397303" y="1639406"/>
            <a:ext cx="534404" cy="617079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110 Conector recto"/>
          <p:cNvCxnSpPr>
            <a:stCxn id="23" idx="3"/>
          </p:cNvCxnSpPr>
          <p:nvPr/>
        </p:nvCxnSpPr>
        <p:spPr>
          <a:xfrm>
            <a:off x="1397303" y="1947183"/>
            <a:ext cx="534404" cy="666485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110 Conector recto"/>
          <p:cNvCxnSpPr>
            <a:stCxn id="23" idx="3"/>
          </p:cNvCxnSpPr>
          <p:nvPr/>
        </p:nvCxnSpPr>
        <p:spPr>
          <a:xfrm flipV="1">
            <a:off x="1397303" y="1417342"/>
            <a:ext cx="534404" cy="529841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4 Grupo"/>
          <p:cNvGrpSpPr/>
          <p:nvPr/>
        </p:nvGrpSpPr>
        <p:grpSpPr>
          <a:xfrm>
            <a:off x="5511493" y="1303027"/>
            <a:ext cx="357190" cy="357190"/>
            <a:chOff x="2071670" y="1714488"/>
            <a:chExt cx="428628" cy="428628"/>
          </a:xfrm>
        </p:grpSpPr>
        <p:sp>
          <p:nvSpPr>
            <p:cNvPr id="66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6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68" name="74 Grupo"/>
          <p:cNvGrpSpPr/>
          <p:nvPr/>
        </p:nvGrpSpPr>
        <p:grpSpPr>
          <a:xfrm>
            <a:off x="4823843" y="945837"/>
            <a:ext cx="357190" cy="357190"/>
            <a:chOff x="785786" y="928670"/>
            <a:chExt cx="428628" cy="428628"/>
          </a:xfrm>
        </p:grpSpPr>
        <p:cxnSp>
          <p:nvCxnSpPr>
            <p:cNvPr id="69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71" name="77 Grupo"/>
          <p:cNvGrpSpPr/>
          <p:nvPr/>
        </p:nvGrpSpPr>
        <p:grpSpPr>
          <a:xfrm>
            <a:off x="4823843" y="1660217"/>
            <a:ext cx="357190" cy="357190"/>
            <a:chOff x="785786" y="928670"/>
            <a:chExt cx="428628" cy="428628"/>
          </a:xfrm>
        </p:grpSpPr>
        <p:cxnSp>
          <p:nvCxnSpPr>
            <p:cNvPr id="72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74" name="86 Grupo"/>
          <p:cNvGrpSpPr/>
          <p:nvPr/>
        </p:nvGrpSpPr>
        <p:grpSpPr>
          <a:xfrm>
            <a:off x="4823843" y="1303027"/>
            <a:ext cx="357190" cy="357190"/>
            <a:chOff x="785786" y="928670"/>
            <a:chExt cx="428628" cy="428628"/>
          </a:xfrm>
        </p:grpSpPr>
        <p:cxnSp>
          <p:nvCxnSpPr>
            <p:cNvPr id="75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77" name="89 CuadroTexto"/>
          <p:cNvSpPr txBox="1"/>
          <p:nvPr/>
        </p:nvSpPr>
        <p:spPr>
          <a:xfrm>
            <a:off x="4278975" y="789064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8" name="91 Conector recto de flecha"/>
          <p:cNvCxnSpPr>
            <a:endCxn id="66" idx="1"/>
          </p:cNvCxnSpPr>
          <p:nvPr/>
        </p:nvCxnSpPr>
        <p:spPr>
          <a:xfrm>
            <a:off x="5121502" y="1481622"/>
            <a:ext cx="3899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107 Forma libre"/>
          <p:cNvSpPr/>
          <p:nvPr/>
        </p:nvSpPr>
        <p:spPr>
          <a:xfrm>
            <a:off x="5111783" y="1129814"/>
            <a:ext cx="399711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80" name="108 Forma libre"/>
          <p:cNvSpPr/>
          <p:nvPr/>
        </p:nvSpPr>
        <p:spPr>
          <a:xfrm>
            <a:off x="5111783" y="1600266"/>
            <a:ext cx="399711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81" name="110 Conector recto"/>
          <p:cNvCxnSpPr>
            <a:endCxn id="70" idx="2"/>
          </p:cNvCxnSpPr>
          <p:nvPr/>
        </p:nvCxnSpPr>
        <p:spPr>
          <a:xfrm>
            <a:off x="4366303" y="1124432"/>
            <a:ext cx="51707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112 Conector recto"/>
          <p:cNvCxnSpPr>
            <a:endCxn id="76" idx="2"/>
          </p:cNvCxnSpPr>
          <p:nvPr/>
        </p:nvCxnSpPr>
        <p:spPr>
          <a:xfrm>
            <a:off x="4366303" y="1481622"/>
            <a:ext cx="51707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113 Conector recto"/>
          <p:cNvCxnSpPr>
            <a:endCxn id="73" idx="2"/>
          </p:cNvCxnSpPr>
          <p:nvPr/>
        </p:nvCxnSpPr>
        <p:spPr>
          <a:xfrm>
            <a:off x="4366303" y="1838812"/>
            <a:ext cx="51707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114 Conector recto de flecha"/>
          <p:cNvCxnSpPr>
            <a:stCxn id="66" idx="3"/>
          </p:cNvCxnSpPr>
          <p:nvPr/>
        </p:nvCxnSpPr>
        <p:spPr>
          <a:xfrm>
            <a:off x="5868683" y="1481622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107 Forma libre"/>
          <p:cNvSpPr/>
          <p:nvPr/>
        </p:nvSpPr>
        <p:spPr>
          <a:xfrm>
            <a:off x="4031941" y="1056180"/>
            <a:ext cx="334363" cy="421643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86" name="108 Forma libre"/>
          <p:cNvSpPr/>
          <p:nvPr/>
        </p:nvSpPr>
        <p:spPr>
          <a:xfrm>
            <a:off x="4028118" y="1838812"/>
            <a:ext cx="338186" cy="421948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87" name="117 CuadroTexto"/>
          <p:cNvSpPr txBox="1"/>
          <p:nvPr/>
        </p:nvSpPr>
        <p:spPr>
          <a:xfrm>
            <a:off x="6651620" y="1289926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6" name="114 Conector recto de flecha"/>
          <p:cNvCxnSpPr>
            <a:stCxn id="147" idx="3"/>
          </p:cNvCxnSpPr>
          <p:nvPr/>
        </p:nvCxnSpPr>
        <p:spPr>
          <a:xfrm flipV="1">
            <a:off x="6408744" y="1472923"/>
            <a:ext cx="302883" cy="29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89 CuadroTexto"/>
          <p:cNvSpPr txBox="1"/>
          <p:nvPr/>
        </p:nvSpPr>
        <p:spPr>
          <a:xfrm>
            <a:off x="4424074" y="1160859"/>
            <a:ext cx="484428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1167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167" dirty="0">
                <a:latin typeface="Times New Roman" pitchFamily="18" charset="0"/>
                <a:cs typeface="Times New Roman" pitchFamily="18" charset="0"/>
              </a:rPr>
              <a:t>[1]</a:t>
            </a:r>
            <a:endParaRPr lang="es-ES" sz="1167" baseline="-25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32" name="Agrupar 131"/>
          <p:cNvGrpSpPr/>
          <p:nvPr/>
        </p:nvGrpSpPr>
        <p:grpSpPr>
          <a:xfrm>
            <a:off x="3674750" y="880130"/>
            <a:ext cx="357190" cy="357190"/>
            <a:chOff x="285720" y="857232"/>
            <a:chExt cx="428628" cy="428628"/>
          </a:xfrm>
        </p:grpSpPr>
        <p:sp>
          <p:nvSpPr>
            <p:cNvPr id="133" name="186 Rectángulo"/>
            <p:cNvSpPr/>
            <p:nvPr/>
          </p:nvSpPr>
          <p:spPr>
            <a:xfrm>
              <a:off x="285720" y="857232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cxnSp>
          <p:nvCxnSpPr>
            <p:cNvPr id="134" name="187 Conector recto"/>
            <p:cNvCxnSpPr/>
            <p:nvPr/>
          </p:nvCxnSpPr>
          <p:spPr>
            <a:xfrm rot="10800000" flipH="1">
              <a:off x="285720" y="1214422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188 Conector recto"/>
            <p:cNvCxnSpPr/>
            <p:nvPr/>
          </p:nvCxnSpPr>
          <p:spPr>
            <a:xfrm rot="16200000" flipH="1">
              <a:off x="285720" y="1071546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189 Forma libre"/>
            <p:cNvSpPr/>
            <p:nvPr/>
          </p:nvSpPr>
          <p:spPr>
            <a:xfrm>
              <a:off x="285720" y="919763"/>
              <a:ext cx="428628" cy="303566"/>
            </a:xfrm>
            <a:custGeom>
              <a:avLst/>
              <a:gdLst>
                <a:gd name="connsiteX0" fmla="*/ 971550 w 971550"/>
                <a:gd name="connsiteY0" fmla="*/ 0 h 638175"/>
                <a:gd name="connsiteX1" fmla="*/ 652463 w 971550"/>
                <a:gd name="connsiteY1" fmla="*/ 95250 h 638175"/>
                <a:gd name="connsiteX2" fmla="*/ 304800 w 971550"/>
                <a:gd name="connsiteY2" fmla="*/ 538163 h 638175"/>
                <a:gd name="connsiteX3" fmla="*/ 0 w 971550"/>
                <a:gd name="connsiteY3" fmla="*/ 63817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638175">
                  <a:moveTo>
                    <a:pt x="971550" y="0"/>
                  </a:moveTo>
                  <a:cubicBezTo>
                    <a:pt x="867569" y="2778"/>
                    <a:pt x="763588" y="5556"/>
                    <a:pt x="652463" y="95250"/>
                  </a:cubicBezTo>
                  <a:cubicBezTo>
                    <a:pt x="541338" y="184944"/>
                    <a:pt x="413544" y="447676"/>
                    <a:pt x="304800" y="538163"/>
                  </a:cubicBezTo>
                  <a:cubicBezTo>
                    <a:pt x="196056" y="628651"/>
                    <a:pt x="98028" y="633413"/>
                    <a:pt x="0" y="638175"/>
                  </a:cubicBezTo>
                </a:path>
              </a:pathLst>
            </a:cu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pic>
          <p:nvPicPr>
            <p:cNvPr id="137" name="Imagen 136"/>
            <p:cNvPicPr>
              <a:picLocks noChangeAspect="1"/>
            </p:cNvPicPr>
            <p:nvPr/>
          </p:nvPicPr>
          <p:blipFill rotWithShape="1">
            <a:blip r:embed="rId3"/>
            <a:srcRect l="24432" t="28042" r="30670" b="20868"/>
            <a:stretch/>
          </p:blipFill>
          <p:spPr>
            <a:xfrm>
              <a:off x="577999" y="1063255"/>
              <a:ext cx="125442" cy="149233"/>
            </a:xfrm>
            <a:prstGeom prst="rect">
              <a:avLst/>
            </a:prstGeom>
          </p:spPr>
        </p:pic>
        <p:pic>
          <p:nvPicPr>
            <p:cNvPr id="138" name="Imagen 137"/>
            <p:cNvPicPr>
              <a:picLocks noChangeAspect="1"/>
            </p:cNvPicPr>
            <p:nvPr/>
          </p:nvPicPr>
          <p:blipFill rotWithShape="1">
            <a:blip r:embed="rId4"/>
            <a:srcRect l="24076" t="36044" r="24004" b="22607"/>
            <a:stretch/>
          </p:blipFill>
          <p:spPr>
            <a:xfrm>
              <a:off x="304442" y="876434"/>
              <a:ext cx="184626" cy="120781"/>
            </a:xfrm>
            <a:prstGeom prst="rect">
              <a:avLst/>
            </a:prstGeom>
          </p:spPr>
        </p:pic>
      </p:grpSp>
      <p:grpSp>
        <p:nvGrpSpPr>
          <p:cNvPr id="139" name="Agrupar 138"/>
          <p:cNvGrpSpPr/>
          <p:nvPr/>
        </p:nvGrpSpPr>
        <p:grpSpPr>
          <a:xfrm>
            <a:off x="3671900" y="2077413"/>
            <a:ext cx="357190" cy="357190"/>
            <a:chOff x="285720" y="857232"/>
            <a:chExt cx="428628" cy="428628"/>
          </a:xfrm>
        </p:grpSpPr>
        <p:sp>
          <p:nvSpPr>
            <p:cNvPr id="140" name="186 Rectángulo"/>
            <p:cNvSpPr/>
            <p:nvPr/>
          </p:nvSpPr>
          <p:spPr>
            <a:xfrm>
              <a:off x="285720" y="857232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cxnSp>
          <p:nvCxnSpPr>
            <p:cNvPr id="141" name="187 Conector recto"/>
            <p:cNvCxnSpPr/>
            <p:nvPr/>
          </p:nvCxnSpPr>
          <p:spPr>
            <a:xfrm rot="10800000" flipH="1">
              <a:off x="285720" y="1214422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188 Conector recto"/>
            <p:cNvCxnSpPr/>
            <p:nvPr/>
          </p:nvCxnSpPr>
          <p:spPr>
            <a:xfrm rot="16200000" flipH="1">
              <a:off x="285720" y="1071546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189 Forma libre"/>
            <p:cNvSpPr/>
            <p:nvPr/>
          </p:nvSpPr>
          <p:spPr>
            <a:xfrm>
              <a:off x="285720" y="919763"/>
              <a:ext cx="428628" cy="303566"/>
            </a:xfrm>
            <a:custGeom>
              <a:avLst/>
              <a:gdLst>
                <a:gd name="connsiteX0" fmla="*/ 971550 w 971550"/>
                <a:gd name="connsiteY0" fmla="*/ 0 h 638175"/>
                <a:gd name="connsiteX1" fmla="*/ 652463 w 971550"/>
                <a:gd name="connsiteY1" fmla="*/ 95250 h 638175"/>
                <a:gd name="connsiteX2" fmla="*/ 304800 w 971550"/>
                <a:gd name="connsiteY2" fmla="*/ 538163 h 638175"/>
                <a:gd name="connsiteX3" fmla="*/ 0 w 971550"/>
                <a:gd name="connsiteY3" fmla="*/ 63817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638175">
                  <a:moveTo>
                    <a:pt x="971550" y="0"/>
                  </a:moveTo>
                  <a:cubicBezTo>
                    <a:pt x="867569" y="2778"/>
                    <a:pt x="763588" y="5556"/>
                    <a:pt x="652463" y="95250"/>
                  </a:cubicBezTo>
                  <a:cubicBezTo>
                    <a:pt x="541338" y="184944"/>
                    <a:pt x="413544" y="447676"/>
                    <a:pt x="304800" y="538163"/>
                  </a:cubicBezTo>
                  <a:cubicBezTo>
                    <a:pt x="196056" y="628651"/>
                    <a:pt x="98028" y="633413"/>
                    <a:pt x="0" y="638175"/>
                  </a:cubicBezTo>
                </a:path>
              </a:pathLst>
            </a:cu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pic>
          <p:nvPicPr>
            <p:cNvPr id="144" name="Imagen 143"/>
            <p:cNvPicPr>
              <a:picLocks noChangeAspect="1"/>
            </p:cNvPicPr>
            <p:nvPr/>
          </p:nvPicPr>
          <p:blipFill rotWithShape="1">
            <a:blip r:embed="rId3"/>
            <a:srcRect l="24432" t="28042" r="30670" b="20868"/>
            <a:stretch/>
          </p:blipFill>
          <p:spPr>
            <a:xfrm>
              <a:off x="577999" y="1063255"/>
              <a:ext cx="125442" cy="149233"/>
            </a:xfrm>
            <a:prstGeom prst="rect">
              <a:avLst/>
            </a:prstGeom>
          </p:spPr>
        </p:pic>
        <p:pic>
          <p:nvPicPr>
            <p:cNvPr id="145" name="Imagen 144"/>
            <p:cNvPicPr>
              <a:picLocks noChangeAspect="1"/>
            </p:cNvPicPr>
            <p:nvPr/>
          </p:nvPicPr>
          <p:blipFill rotWithShape="1">
            <a:blip r:embed="rId4"/>
            <a:srcRect l="24076" t="36044" r="24004" b="22607"/>
            <a:stretch/>
          </p:blipFill>
          <p:spPr>
            <a:xfrm>
              <a:off x="304442" y="876434"/>
              <a:ext cx="184626" cy="120781"/>
            </a:xfrm>
            <a:prstGeom prst="rect">
              <a:avLst/>
            </a:prstGeom>
          </p:spPr>
        </p:pic>
      </p:grpSp>
      <p:grpSp>
        <p:nvGrpSpPr>
          <p:cNvPr id="146" name="Agrupar 145"/>
          <p:cNvGrpSpPr/>
          <p:nvPr/>
        </p:nvGrpSpPr>
        <p:grpSpPr>
          <a:xfrm>
            <a:off x="6051553" y="1297327"/>
            <a:ext cx="357190" cy="357190"/>
            <a:chOff x="285720" y="857232"/>
            <a:chExt cx="428628" cy="428628"/>
          </a:xfrm>
        </p:grpSpPr>
        <p:sp>
          <p:nvSpPr>
            <p:cNvPr id="147" name="186 Rectángulo"/>
            <p:cNvSpPr/>
            <p:nvPr/>
          </p:nvSpPr>
          <p:spPr>
            <a:xfrm>
              <a:off x="285720" y="857232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cxnSp>
          <p:nvCxnSpPr>
            <p:cNvPr id="148" name="187 Conector recto"/>
            <p:cNvCxnSpPr/>
            <p:nvPr/>
          </p:nvCxnSpPr>
          <p:spPr>
            <a:xfrm rot="10800000" flipH="1">
              <a:off x="285720" y="1214422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188 Conector recto"/>
            <p:cNvCxnSpPr/>
            <p:nvPr/>
          </p:nvCxnSpPr>
          <p:spPr>
            <a:xfrm rot="16200000" flipH="1">
              <a:off x="285720" y="1071546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189 Forma libre"/>
            <p:cNvSpPr/>
            <p:nvPr/>
          </p:nvSpPr>
          <p:spPr>
            <a:xfrm>
              <a:off x="285720" y="919763"/>
              <a:ext cx="428628" cy="303566"/>
            </a:xfrm>
            <a:custGeom>
              <a:avLst/>
              <a:gdLst>
                <a:gd name="connsiteX0" fmla="*/ 971550 w 971550"/>
                <a:gd name="connsiteY0" fmla="*/ 0 h 638175"/>
                <a:gd name="connsiteX1" fmla="*/ 652463 w 971550"/>
                <a:gd name="connsiteY1" fmla="*/ 95250 h 638175"/>
                <a:gd name="connsiteX2" fmla="*/ 304800 w 971550"/>
                <a:gd name="connsiteY2" fmla="*/ 538163 h 638175"/>
                <a:gd name="connsiteX3" fmla="*/ 0 w 971550"/>
                <a:gd name="connsiteY3" fmla="*/ 63817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638175">
                  <a:moveTo>
                    <a:pt x="971550" y="0"/>
                  </a:moveTo>
                  <a:cubicBezTo>
                    <a:pt x="867569" y="2778"/>
                    <a:pt x="763588" y="5556"/>
                    <a:pt x="652463" y="95250"/>
                  </a:cubicBezTo>
                  <a:cubicBezTo>
                    <a:pt x="541338" y="184944"/>
                    <a:pt x="413544" y="447676"/>
                    <a:pt x="304800" y="538163"/>
                  </a:cubicBezTo>
                  <a:cubicBezTo>
                    <a:pt x="196056" y="628651"/>
                    <a:pt x="98028" y="633413"/>
                    <a:pt x="0" y="638175"/>
                  </a:cubicBezTo>
                </a:path>
              </a:pathLst>
            </a:cu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pic>
          <p:nvPicPr>
            <p:cNvPr id="151" name="Imagen 150"/>
            <p:cNvPicPr>
              <a:picLocks noChangeAspect="1"/>
            </p:cNvPicPr>
            <p:nvPr/>
          </p:nvPicPr>
          <p:blipFill rotWithShape="1">
            <a:blip r:embed="rId3"/>
            <a:srcRect l="24432" t="28042" r="30670" b="20868"/>
            <a:stretch/>
          </p:blipFill>
          <p:spPr>
            <a:xfrm>
              <a:off x="577999" y="1063255"/>
              <a:ext cx="125442" cy="149233"/>
            </a:xfrm>
            <a:prstGeom prst="rect">
              <a:avLst/>
            </a:prstGeom>
          </p:spPr>
        </p:pic>
        <p:pic>
          <p:nvPicPr>
            <p:cNvPr id="152" name="Imagen 151"/>
            <p:cNvPicPr>
              <a:picLocks noChangeAspect="1"/>
            </p:cNvPicPr>
            <p:nvPr/>
          </p:nvPicPr>
          <p:blipFill rotWithShape="1">
            <a:blip r:embed="rId4"/>
            <a:srcRect l="24076" t="36044" r="24004" b="22607"/>
            <a:stretch/>
          </p:blipFill>
          <p:spPr>
            <a:xfrm>
              <a:off x="304442" y="876434"/>
              <a:ext cx="184626" cy="120781"/>
            </a:xfrm>
            <a:prstGeom prst="rect">
              <a:avLst/>
            </a:prstGeom>
          </p:spPr>
        </p:pic>
      </p:grpSp>
      <p:sp>
        <p:nvSpPr>
          <p:cNvPr id="162" name="89 CuadroTexto"/>
          <p:cNvSpPr txBox="1"/>
          <p:nvPr/>
        </p:nvSpPr>
        <p:spPr>
          <a:xfrm>
            <a:off x="2091604" y="717462"/>
            <a:ext cx="484428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1167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1167" dirty="0">
                <a:latin typeface="Times New Roman" pitchFamily="18" charset="0"/>
                <a:cs typeface="Times New Roman" pitchFamily="18" charset="0"/>
              </a:rPr>
              <a:t>[1]</a:t>
            </a:r>
            <a:endParaRPr lang="es-ES" sz="1167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6" name="89 CuadroTexto"/>
          <p:cNvSpPr txBox="1"/>
          <p:nvPr/>
        </p:nvSpPr>
        <p:spPr>
          <a:xfrm>
            <a:off x="1931707" y="1100852"/>
            <a:ext cx="65755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167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1167" dirty="0">
                <a:latin typeface="Times New Roman" pitchFamily="18" charset="0"/>
                <a:cs typeface="Times New Roman" pitchFamily="18" charset="0"/>
              </a:rPr>
              <a:t>[1, 1]</a:t>
            </a:r>
            <a:endParaRPr lang="es-ES" sz="1167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9" name="89 CuadroTexto"/>
          <p:cNvSpPr txBox="1"/>
          <p:nvPr/>
        </p:nvSpPr>
        <p:spPr>
          <a:xfrm>
            <a:off x="1931707" y="1460892"/>
            <a:ext cx="65755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167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1167" dirty="0">
                <a:latin typeface="Times New Roman" pitchFamily="18" charset="0"/>
                <a:cs typeface="Times New Roman" pitchFamily="18" charset="0"/>
              </a:rPr>
              <a:t>[2, 1]</a:t>
            </a:r>
            <a:endParaRPr lang="es-ES" sz="1167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0" name="89 CuadroTexto"/>
          <p:cNvSpPr txBox="1"/>
          <p:nvPr/>
        </p:nvSpPr>
        <p:spPr>
          <a:xfrm>
            <a:off x="1931707" y="2300986"/>
            <a:ext cx="65755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167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1167" dirty="0">
                <a:latin typeface="Times New Roman" pitchFamily="18" charset="0"/>
                <a:cs typeface="Times New Roman" pitchFamily="18" charset="0"/>
              </a:rPr>
              <a:t>[1, 2]</a:t>
            </a:r>
            <a:endParaRPr lang="es-ES" sz="1167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1" name="89 CuadroTexto"/>
          <p:cNvSpPr txBox="1"/>
          <p:nvPr/>
        </p:nvSpPr>
        <p:spPr>
          <a:xfrm>
            <a:off x="1931707" y="2661026"/>
            <a:ext cx="65755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167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1167" dirty="0">
                <a:latin typeface="Times New Roman" pitchFamily="18" charset="0"/>
                <a:cs typeface="Times New Roman" pitchFamily="18" charset="0"/>
              </a:rPr>
              <a:t>[2, 2]</a:t>
            </a:r>
            <a:endParaRPr lang="es-ES" sz="1167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2" name="89 CuadroTexto"/>
          <p:cNvSpPr txBox="1"/>
          <p:nvPr/>
        </p:nvSpPr>
        <p:spPr>
          <a:xfrm>
            <a:off x="4256738" y="1509136"/>
            <a:ext cx="65755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167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167" dirty="0">
                <a:latin typeface="Times New Roman" pitchFamily="18" charset="0"/>
                <a:cs typeface="Times New Roman" pitchFamily="18" charset="0"/>
              </a:rPr>
              <a:t>[1, 1]</a:t>
            </a:r>
            <a:endParaRPr lang="es-ES" sz="1167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3" name="89 CuadroTexto"/>
          <p:cNvSpPr txBox="1"/>
          <p:nvPr/>
        </p:nvSpPr>
        <p:spPr>
          <a:xfrm>
            <a:off x="4249124" y="1880939"/>
            <a:ext cx="65755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167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167" dirty="0">
                <a:latin typeface="Times New Roman" pitchFamily="18" charset="0"/>
                <a:cs typeface="Times New Roman" pitchFamily="18" charset="0"/>
              </a:rPr>
              <a:t>[2, 1]</a:t>
            </a:r>
            <a:endParaRPr lang="es-ES" sz="1167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4" name="89 CuadroTexto"/>
          <p:cNvSpPr txBox="1"/>
          <p:nvPr/>
        </p:nvSpPr>
        <p:spPr>
          <a:xfrm>
            <a:off x="2096498" y="1940946"/>
            <a:ext cx="484428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1167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1167" dirty="0">
                <a:latin typeface="Times New Roman" pitchFamily="18" charset="0"/>
                <a:cs typeface="Times New Roman" pitchFamily="18" charset="0"/>
              </a:rPr>
              <a:t>[2]</a:t>
            </a:r>
            <a:endParaRPr lang="es-ES" sz="1167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7" name="CuadroTexto 196"/>
          <p:cNvSpPr txBox="1"/>
          <p:nvPr/>
        </p:nvSpPr>
        <p:spPr>
          <a:xfrm>
            <a:off x="6087466" y="1785599"/>
            <a:ext cx="1424861" cy="132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33" dirty="0"/>
              <a:t> </a:t>
            </a:r>
            <a:r>
              <a:rPr lang="es-ES" sz="1333" i="1" dirty="0"/>
              <a:t>#</a:t>
            </a:r>
            <a:r>
              <a:rPr lang="es-ES" sz="1333" dirty="0"/>
              <a:t>    </a:t>
            </a:r>
            <a:r>
              <a:rPr lang="es-ES" sz="1333" i="1" dirty="0"/>
              <a:t>x1</a:t>
            </a:r>
            <a:r>
              <a:rPr lang="es-ES" sz="1333" dirty="0"/>
              <a:t>   </a:t>
            </a:r>
            <a:r>
              <a:rPr lang="es-ES" sz="1333" i="1" dirty="0"/>
              <a:t>x2</a:t>
            </a:r>
            <a:r>
              <a:rPr lang="es-ES" sz="1333" dirty="0"/>
              <a:t>    </a:t>
            </a:r>
            <a:r>
              <a:rPr lang="es-ES" sz="1333" i="1" dirty="0"/>
              <a:t>d</a:t>
            </a:r>
            <a:endParaRPr lang="es-ES_tradnl" sz="1333" dirty="0"/>
          </a:p>
          <a:p>
            <a:r>
              <a:rPr lang="es-ES" sz="1333" dirty="0"/>
              <a:t>-----------------------</a:t>
            </a:r>
            <a:endParaRPr lang="es-ES_tradnl" sz="1333" dirty="0"/>
          </a:p>
          <a:p>
            <a:r>
              <a:rPr lang="es-ES" sz="1333" dirty="0"/>
              <a:t>   1     0    0      1</a:t>
            </a:r>
            <a:endParaRPr lang="es-ES_tradnl" sz="1333" dirty="0"/>
          </a:p>
          <a:p>
            <a:r>
              <a:rPr lang="es-ES" sz="1333" dirty="0"/>
              <a:t>   2     0    1      0</a:t>
            </a:r>
            <a:endParaRPr lang="es-ES_tradnl" sz="1333" dirty="0"/>
          </a:p>
          <a:p>
            <a:r>
              <a:rPr lang="es-ES" sz="1333" dirty="0"/>
              <a:t>   3     1    0      0</a:t>
            </a:r>
            <a:endParaRPr lang="es-ES_tradnl" sz="1333" dirty="0"/>
          </a:p>
          <a:p>
            <a:r>
              <a:rPr lang="es-ES" sz="1333" dirty="0"/>
              <a:t>   4     1    1      1 </a:t>
            </a:r>
          </a:p>
        </p:txBody>
      </p:sp>
    </p:spTree>
    <p:extLst>
      <p:ext uri="{BB962C8B-B14F-4D97-AF65-F5344CB8AC3E}">
        <p14:creationId xmlns:p14="http://schemas.microsoft.com/office/powerpoint/2010/main" val="3015424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H:\ESCUDOS Y LOGOS\LOGO_MEDELLIN_MEDIA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0110" y="217207"/>
            <a:ext cx="1942571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uadroTexto 2"/>
          <p:cNvSpPr txBox="1"/>
          <p:nvPr/>
        </p:nvSpPr>
        <p:spPr>
          <a:xfrm>
            <a:off x="2474951" y="1897394"/>
            <a:ext cx="4243534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333" dirty="0">
                <a:latin typeface="Times New Roman"/>
                <a:cs typeface="Times New Roman"/>
              </a:rPr>
              <a:t>GRACIAS POR SU ATENCIÓN</a:t>
            </a:r>
            <a:r>
              <a:rPr lang="es-ES_tradnl" sz="2333" dirty="0">
                <a:latin typeface="Times New Roman"/>
                <a:cs typeface="Times New Roman"/>
              </a:rPr>
              <a:t> </a:t>
            </a:r>
            <a:endParaRPr lang="es-ES" sz="2333" dirty="0">
              <a:latin typeface="Times New Roman"/>
              <a:cs typeface="Times New Roman"/>
            </a:endParaRPr>
          </a:p>
        </p:txBody>
      </p:sp>
      <p:pic>
        <p:nvPicPr>
          <p:cNvPr id="4" name="Imagen 3"/>
          <p:cNvPicPr/>
          <p:nvPr/>
        </p:nvPicPr>
        <p:blipFill>
          <a:blip r:embed="rId3"/>
          <a:stretch>
            <a:fillRect/>
          </a:stretch>
        </p:blipFill>
        <p:spPr>
          <a:xfrm>
            <a:off x="911593" y="3877614"/>
            <a:ext cx="1524000" cy="88212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860064" y="3097527"/>
            <a:ext cx="3432350" cy="1041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sz="1500" dirty="0">
                <a:latin typeface="Times New Roman"/>
                <a:cs typeface="Times New Roman"/>
              </a:rPr>
              <a:t>Juan David Velásquez H., MSc, PhD</a:t>
            </a:r>
            <a:endParaRPr lang="es-ES_tradnl" sz="1500" dirty="0">
              <a:latin typeface="Times New Roman"/>
              <a:cs typeface="Times New Roman"/>
            </a:endParaRPr>
          </a:p>
          <a:p>
            <a:pPr algn="r"/>
            <a:r>
              <a:rPr lang="es-CO" sz="1167" dirty="0">
                <a:latin typeface="Arial Narrow"/>
                <a:cs typeface="Arial Narrow"/>
              </a:rPr>
              <a:t>Profesor Titular</a:t>
            </a:r>
            <a:endParaRPr lang="es-ES_tradnl" sz="1167" dirty="0">
              <a:latin typeface="Arial Narrow"/>
              <a:cs typeface="Arial Narrow"/>
            </a:endParaRPr>
          </a:p>
          <a:p>
            <a:pPr algn="r"/>
            <a:r>
              <a:rPr lang="es-CO" sz="1167" dirty="0">
                <a:latin typeface="Arial Narrow"/>
                <a:cs typeface="Arial Narrow"/>
              </a:rPr>
              <a:t>Departamento de Ciencias de la Computación y la Decisión</a:t>
            </a:r>
            <a:endParaRPr lang="es-ES_tradnl" sz="1167" dirty="0">
              <a:latin typeface="Arial Narrow"/>
              <a:cs typeface="Arial Narrow"/>
            </a:endParaRPr>
          </a:p>
          <a:p>
            <a:pPr algn="r"/>
            <a:r>
              <a:rPr lang="es-CO" sz="1167" dirty="0">
                <a:latin typeface="Arial Narrow"/>
                <a:cs typeface="Arial Narrow"/>
              </a:rPr>
              <a:t>E-mail: jdvelasq@unal.edu.co</a:t>
            </a:r>
            <a:endParaRPr lang="es-ES_tradnl" sz="1167" dirty="0">
              <a:latin typeface="Arial Narrow"/>
              <a:cs typeface="Arial Narrow"/>
            </a:endParaRPr>
          </a:p>
          <a:p>
            <a:pPr algn="r"/>
            <a:r>
              <a:rPr lang="en-US" sz="1167" dirty="0">
                <a:latin typeface="Arial Narrow"/>
                <a:cs typeface="Arial Narrow"/>
              </a:rPr>
              <a:t>URL: </a:t>
            </a:r>
            <a:r>
              <a:rPr lang="en-US" sz="1167" u="sng" dirty="0">
                <a:latin typeface="Arial Narrow"/>
                <a:cs typeface="Arial Narrow"/>
                <a:hlinkClick r:id="rId4"/>
              </a:rPr>
              <a:t>www.docentes.unal.edu.co/jdvelasq</a:t>
            </a:r>
            <a:endParaRPr lang="es-ES_tradnl" sz="1167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23757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4 Grupo"/>
          <p:cNvGrpSpPr/>
          <p:nvPr/>
        </p:nvGrpSpPr>
        <p:grpSpPr>
          <a:xfrm>
            <a:off x="3134690" y="874430"/>
            <a:ext cx="357190" cy="357190"/>
            <a:chOff x="2071670" y="1714488"/>
            <a:chExt cx="428628" cy="428628"/>
          </a:xfrm>
        </p:grpSpPr>
        <p:sp>
          <p:nvSpPr>
            <p:cNvPr id="3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" name="74 Grupo"/>
          <p:cNvGrpSpPr/>
          <p:nvPr/>
        </p:nvGrpSpPr>
        <p:grpSpPr>
          <a:xfrm>
            <a:off x="2609010" y="517240"/>
            <a:ext cx="357190" cy="357190"/>
            <a:chOff x="785786" y="928670"/>
            <a:chExt cx="428628" cy="428628"/>
          </a:xfrm>
        </p:grpSpPr>
        <p:cxnSp>
          <p:nvCxnSpPr>
            <p:cNvPr id="6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8" name="77 Grupo"/>
          <p:cNvGrpSpPr/>
          <p:nvPr/>
        </p:nvGrpSpPr>
        <p:grpSpPr>
          <a:xfrm>
            <a:off x="2609010" y="1231620"/>
            <a:ext cx="357190" cy="357190"/>
            <a:chOff x="785786" y="928670"/>
            <a:chExt cx="428628" cy="428628"/>
          </a:xfrm>
        </p:grpSpPr>
        <p:cxnSp>
          <p:nvCxnSpPr>
            <p:cNvPr id="9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11" name="86 Grupo"/>
          <p:cNvGrpSpPr/>
          <p:nvPr/>
        </p:nvGrpSpPr>
        <p:grpSpPr>
          <a:xfrm>
            <a:off x="2609010" y="874430"/>
            <a:ext cx="357190" cy="357190"/>
            <a:chOff x="785786" y="928670"/>
            <a:chExt cx="428628" cy="428628"/>
          </a:xfrm>
        </p:grpSpPr>
        <p:cxnSp>
          <p:nvCxnSpPr>
            <p:cNvPr id="12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14" name="89 CuadroTexto"/>
          <p:cNvSpPr txBox="1"/>
          <p:nvPr/>
        </p:nvSpPr>
        <p:spPr>
          <a:xfrm>
            <a:off x="1416234" y="1120633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5" name="91 Conector recto de flecha"/>
          <p:cNvCxnSpPr>
            <a:endCxn id="3" idx="1"/>
          </p:cNvCxnSpPr>
          <p:nvPr/>
        </p:nvCxnSpPr>
        <p:spPr>
          <a:xfrm>
            <a:off x="2906668" y="1053025"/>
            <a:ext cx="2280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07 Forma libre"/>
          <p:cNvSpPr/>
          <p:nvPr/>
        </p:nvSpPr>
        <p:spPr>
          <a:xfrm>
            <a:off x="2896950" y="701217"/>
            <a:ext cx="237741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7" name="108 Forma libre"/>
          <p:cNvSpPr/>
          <p:nvPr/>
        </p:nvSpPr>
        <p:spPr>
          <a:xfrm>
            <a:off x="2896950" y="1171670"/>
            <a:ext cx="237741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18" name="110 Conector recto"/>
          <p:cNvCxnSpPr>
            <a:endCxn id="7" idx="2"/>
          </p:cNvCxnSpPr>
          <p:nvPr/>
        </p:nvCxnSpPr>
        <p:spPr>
          <a:xfrm>
            <a:off x="2079625" y="695835"/>
            <a:ext cx="588917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12 Conector recto"/>
          <p:cNvCxnSpPr>
            <a:endCxn id="13" idx="2"/>
          </p:cNvCxnSpPr>
          <p:nvPr/>
        </p:nvCxnSpPr>
        <p:spPr>
          <a:xfrm>
            <a:off x="2079625" y="1051816"/>
            <a:ext cx="588917" cy="1209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13 Conector recto"/>
          <p:cNvCxnSpPr>
            <a:endCxn id="10" idx="2"/>
          </p:cNvCxnSpPr>
          <p:nvPr/>
        </p:nvCxnSpPr>
        <p:spPr>
          <a:xfrm>
            <a:off x="2079625" y="1410208"/>
            <a:ext cx="588917" cy="7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114 Conector recto de flecha"/>
          <p:cNvCxnSpPr/>
          <p:nvPr/>
        </p:nvCxnSpPr>
        <p:spPr>
          <a:xfrm>
            <a:off x="3491880" y="1053025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116 CuadroTexto"/>
          <p:cNvSpPr txBox="1"/>
          <p:nvPr/>
        </p:nvSpPr>
        <p:spPr>
          <a:xfrm>
            <a:off x="1508192" y="1477823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117 CuadroTexto"/>
          <p:cNvSpPr txBox="1"/>
          <p:nvPr/>
        </p:nvSpPr>
        <p:spPr>
          <a:xfrm>
            <a:off x="1508192" y="1785600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4" name="4 Grupo"/>
          <p:cNvGrpSpPr/>
          <p:nvPr/>
        </p:nvGrpSpPr>
        <p:grpSpPr>
          <a:xfrm>
            <a:off x="3134690" y="2077889"/>
            <a:ext cx="357190" cy="357190"/>
            <a:chOff x="2071670" y="1714488"/>
            <a:chExt cx="428628" cy="428628"/>
          </a:xfrm>
        </p:grpSpPr>
        <p:sp>
          <p:nvSpPr>
            <p:cNvPr id="25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2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7" name="74 Grupo"/>
          <p:cNvGrpSpPr/>
          <p:nvPr/>
        </p:nvGrpSpPr>
        <p:grpSpPr>
          <a:xfrm>
            <a:off x="2609010" y="1720699"/>
            <a:ext cx="357190" cy="357190"/>
            <a:chOff x="785786" y="928670"/>
            <a:chExt cx="428628" cy="428628"/>
          </a:xfrm>
        </p:grpSpPr>
        <p:cxnSp>
          <p:nvCxnSpPr>
            <p:cNvPr id="28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30" name="77 Grupo"/>
          <p:cNvGrpSpPr/>
          <p:nvPr/>
        </p:nvGrpSpPr>
        <p:grpSpPr>
          <a:xfrm>
            <a:off x="2609010" y="2435079"/>
            <a:ext cx="357190" cy="357190"/>
            <a:chOff x="785786" y="928670"/>
            <a:chExt cx="428628" cy="428628"/>
          </a:xfrm>
        </p:grpSpPr>
        <p:cxnSp>
          <p:nvCxnSpPr>
            <p:cNvPr id="31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33" name="86 Grupo"/>
          <p:cNvGrpSpPr/>
          <p:nvPr/>
        </p:nvGrpSpPr>
        <p:grpSpPr>
          <a:xfrm>
            <a:off x="2609010" y="2077889"/>
            <a:ext cx="357190" cy="357190"/>
            <a:chOff x="785786" y="928670"/>
            <a:chExt cx="428628" cy="428628"/>
          </a:xfrm>
        </p:grpSpPr>
        <p:cxnSp>
          <p:nvCxnSpPr>
            <p:cNvPr id="34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cxnSp>
        <p:nvCxnSpPr>
          <p:cNvPr id="36" name="91 Conector recto de flecha"/>
          <p:cNvCxnSpPr>
            <a:endCxn id="25" idx="1"/>
          </p:cNvCxnSpPr>
          <p:nvPr/>
        </p:nvCxnSpPr>
        <p:spPr>
          <a:xfrm>
            <a:off x="2906668" y="2256484"/>
            <a:ext cx="2280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107 Forma libre"/>
          <p:cNvSpPr/>
          <p:nvPr/>
        </p:nvSpPr>
        <p:spPr>
          <a:xfrm>
            <a:off x="2896950" y="1904676"/>
            <a:ext cx="237741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38" name="108 Forma libre"/>
          <p:cNvSpPr/>
          <p:nvPr/>
        </p:nvSpPr>
        <p:spPr>
          <a:xfrm>
            <a:off x="2896950" y="2375129"/>
            <a:ext cx="237741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39" name="110 Conector recto"/>
          <p:cNvCxnSpPr>
            <a:endCxn id="29" idx="2"/>
          </p:cNvCxnSpPr>
          <p:nvPr/>
        </p:nvCxnSpPr>
        <p:spPr>
          <a:xfrm>
            <a:off x="2111727" y="1899294"/>
            <a:ext cx="556815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112 Conector recto"/>
          <p:cNvCxnSpPr>
            <a:endCxn id="35" idx="2"/>
          </p:cNvCxnSpPr>
          <p:nvPr/>
        </p:nvCxnSpPr>
        <p:spPr>
          <a:xfrm>
            <a:off x="2111727" y="2256484"/>
            <a:ext cx="556815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113 Conector recto"/>
          <p:cNvCxnSpPr>
            <a:endCxn id="32" idx="2"/>
          </p:cNvCxnSpPr>
          <p:nvPr/>
        </p:nvCxnSpPr>
        <p:spPr>
          <a:xfrm>
            <a:off x="2079625" y="2613674"/>
            <a:ext cx="588917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114 Conector recto de flecha"/>
          <p:cNvCxnSpPr/>
          <p:nvPr/>
        </p:nvCxnSpPr>
        <p:spPr>
          <a:xfrm>
            <a:off x="3491880" y="2256484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110 Conector recto"/>
          <p:cNvCxnSpPr>
            <a:stCxn id="14" idx="3"/>
          </p:cNvCxnSpPr>
          <p:nvPr/>
        </p:nvCxnSpPr>
        <p:spPr>
          <a:xfrm flipV="1">
            <a:off x="1826924" y="695837"/>
            <a:ext cx="252701" cy="586379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110 Conector recto"/>
          <p:cNvCxnSpPr>
            <a:stCxn id="14" idx="3"/>
          </p:cNvCxnSpPr>
          <p:nvPr/>
        </p:nvCxnSpPr>
        <p:spPr>
          <a:xfrm>
            <a:off x="1826924" y="1282216"/>
            <a:ext cx="284803" cy="617079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110 Conector recto"/>
          <p:cNvCxnSpPr>
            <a:stCxn id="22" idx="3"/>
          </p:cNvCxnSpPr>
          <p:nvPr/>
        </p:nvCxnSpPr>
        <p:spPr>
          <a:xfrm flipV="1">
            <a:off x="1841938" y="1056181"/>
            <a:ext cx="237687" cy="583225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110 Conector recto"/>
          <p:cNvCxnSpPr>
            <a:stCxn id="22" idx="3"/>
          </p:cNvCxnSpPr>
          <p:nvPr/>
        </p:nvCxnSpPr>
        <p:spPr>
          <a:xfrm>
            <a:off x="1841938" y="1639406"/>
            <a:ext cx="269789" cy="617079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110 Conector recto"/>
          <p:cNvCxnSpPr>
            <a:stCxn id="23" idx="3"/>
          </p:cNvCxnSpPr>
          <p:nvPr/>
        </p:nvCxnSpPr>
        <p:spPr>
          <a:xfrm>
            <a:off x="1841938" y="1947183"/>
            <a:ext cx="237687" cy="666492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110 Conector recto"/>
          <p:cNvCxnSpPr>
            <a:stCxn id="23" idx="3"/>
          </p:cNvCxnSpPr>
          <p:nvPr/>
        </p:nvCxnSpPr>
        <p:spPr>
          <a:xfrm flipV="1">
            <a:off x="1841938" y="1410210"/>
            <a:ext cx="237687" cy="536973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74 Grupo"/>
          <p:cNvGrpSpPr/>
          <p:nvPr/>
        </p:nvGrpSpPr>
        <p:grpSpPr>
          <a:xfrm>
            <a:off x="4726673" y="945837"/>
            <a:ext cx="357190" cy="357190"/>
            <a:chOff x="785786" y="928670"/>
            <a:chExt cx="428628" cy="428628"/>
          </a:xfrm>
        </p:grpSpPr>
        <p:cxnSp>
          <p:nvCxnSpPr>
            <p:cNvPr id="53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55" name="77 Grupo"/>
          <p:cNvGrpSpPr/>
          <p:nvPr/>
        </p:nvGrpSpPr>
        <p:grpSpPr>
          <a:xfrm>
            <a:off x="4726673" y="1660217"/>
            <a:ext cx="357190" cy="357190"/>
            <a:chOff x="785786" y="928670"/>
            <a:chExt cx="428628" cy="428628"/>
          </a:xfrm>
        </p:grpSpPr>
        <p:cxnSp>
          <p:nvCxnSpPr>
            <p:cNvPr id="56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58" name="86 Grupo"/>
          <p:cNvGrpSpPr/>
          <p:nvPr/>
        </p:nvGrpSpPr>
        <p:grpSpPr>
          <a:xfrm>
            <a:off x="4726673" y="1303027"/>
            <a:ext cx="357190" cy="357190"/>
            <a:chOff x="785786" y="928670"/>
            <a:chExt cx="428628" cy="428628"/>
          </a:xfrm>
        </p:grpSpPr>
        <p:cxnSp>
          <p:nvCxnSpPr>
            <p:cNvPr id="59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61" name="89 CuadroTexto"/>
          <p:cNvSpPr txBox="1"/>
          <p:nvPr/>
        </p:nvSpPr>
        <p:spPr>
          <a:xfrm>
            <a:off x="4181804" y="789064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2" name="91 Conector recto de flecha"/>
          <p:cNvCxnSpPr/>
          <p:nvPr/>
        </p:nvCxnSpPr>
        <p:spPr>
          <a:xfrm>
            <a:off x="5024331" y="1481622"/>
            <a:ext cx="3899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107 Forma libre"/>
          <p:cNvSpPr/>
          <p:nvPr/>
        </p:nvSpPr>
        <p:spPr>
          <a:xfrm>
            <a:off x="5014612" y="1129814"/>
            <a:ext cx="399711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64" name="108 Forma libre"/>
          <p:cNvSpPr/>
          <p:nvPr/>
        </p:nvSpPr>
        <p:spPr>
          <a:xfrm>
            <a:off x="5014612" y="1600266"/>
            <a:ext cx="399711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65" name="110 Conector recto"/>
          <p:cNvCxnSpPr>
            <a:endCxn id="54" idx="2"/>
          </p:cNvCxnSpPr>
          <p:nvPr/>
        </p:nvCxnSpPr>
        <p:spPr>
          <a:xfrm>
            <a:off x="4269132" y="1124432"/>
            <a:ext cx="51707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112 Conector recto"/>
          <p:cNvCxnSpPr>
            <a:endCxn id="60" idx="2"/>
          </p:cNvCxnSpPr>
          <p:nvPr/>
        </p:nvCxnSpPr>
        <p:spPr>
          <a:xfrm>
            <a:off x="4269132" y="1481622"/>
            <a:ext cx="51707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113 Conector recto"/>
          <p:cNvCxnSpPr>
            <a:endCxn id="57" idx="2"/>
          </p:cNvCxnSpPr>
          <p:nvPr/>
        </p:nvCxnSpPr>
        <p:spPr>
          <a:xfrm>
            <a:off x="4269132" y="1838812"/>
            <a:ext cx="51707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114 Conector recto de flecha"/>
          <p:cNvCxnSpPr/>
          <p:nvPr/>
        </p:nvCxnSpPr>
        <p:spPr>
          <a:xfrm>
            <a:off x="5771513" y="1481622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107 Forma libre"/>
          <p:cNvSpPr/>
          <p:nvPr/>
        </p:nvSpPr>
        <p:spPr>
          <a:xfrm>
            <a:off x="4031941" y="1056180"/>
            <a:ext cx="237192" cy="421643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70" name="108 Forma libre"/>
          <p:cNvSpPr/>
          <p:nvPr/>
        </p:nvSpPr>
        <p:spPr>
          <a:xfrm>
            <a:off x="4028118" y="1838812"/>
            <a:ext cx="241015" cy="421948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71" name="117 CuadroTexto"/>
          <p:cNvSpPr txBox="1"/>
          <p:nvPr/>
        </p:nvSpPr>
        <p:spPr>
          <a:xfrm>
            <a:off x="6554449" y="1289926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2" name="114 Conector recto de flecha"/>
          <p:cNvCxnSpPr>
            <a:stCxn id="89" idx="3"/>
          </p:cNvCxnSpPr>
          <p:nvPr/>
        </p:nvCxnSpPr>
        <p:spPr>
          <a:xfrm flipV="1">
            <a:off x="6311573" y="1472923"/>
            <a:ext cx="302883" cy="29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89 CuadroTexto"/>
          <p:cNvSpPr txBox="1"/>
          <p:nvPr/>
        </p:nvSpPr>
        <p:spPr>
          <a:xfrm>
            <a:off x="4326903" y="1160859"/>
            <a:ext cx="484428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1167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167" dirty="0">
                <a:latin typeface="Times New Roman" pitchFamily="18" charset="0"/>
                <a:cs typeface="Times New Roman" pitchFamily="18" charset="0"/>
              </a:rPr>
              <a:t>[1]</a:t>
            </a:r>
            <a:endParaRPr lang="es-ES" sz="1167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5" name="89 CuadroTexto"/>
          <p:cNvSpPr txBox="1"/>
          <p:nvPr/>
        </p:nvSpPr>
        <p:spPr>
          <a:xfrm>
            <a:off x="2180926" y="717462"/>
            <a:ext cx="484428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67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1167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1167" dirty="0">
                <a:latin typeface="Times New Roman" pitchFamily="18" charset="0"/>
                <a:cs typeface="Times New Roman" pitchFamily="18" charset="0"/>
              </a:rPr>
              <a:t>[1]</a:t>
            </a:r>
            <a:endParaRPr lang="es-ES" sz="1167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6" name="89 CuadroTexto"/>
          <p:cNvSpPr txBox="1"/>
          <p:nvPr/>
        </p:nvSpPr>
        <p:spPr>
          <a:xfrm>
            <a:off x="2022502" y="1100852"/>
            <a:ext cx="65755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67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167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1167" dirty="0">
                <a:latin typeface="Times New Roman" pitchFamily="18" charset="0"/>
                <a:cs typeface="Times New Roman" pitchFamily="18" charset="0"/>
              </a:rPr>
              <a:t>[1, 1]</a:t>
            </a:r>
            <a:endParaRPr lang="es-ES" sz="1167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7" name="89 CuadroTexto"/>
          <p:cNvSpPr txBox="1"/>
          <p:nvPr/>
        </p:nvSpPr>
        <p:spPr>
          <a:xfrm>
            <a:off x="2022502" y="1460892"/>
            <a:ext cx="65755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67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167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1167" dirty="0">
                <a:latin typeface="Times New Roman" pitchFamily="18" charset="0"/>
                <a:cs typeface="Times New Roman" pitchFamily="18" charset="0"/>
              </a:rPr>
              <a:t>[2, 1]</a:t>
            </a:r>
            <a:endParaRPr lang="es-ES" sz="1167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8" name="89 CuadroTexto"/>
          <p:cNvSpPr txBox="1"/>
          <p:nvPr/>
        </p:nvSpPr>
        <p:spPr>
          <a:xfrm>
            <a:off x="2022502" y="2300986"/>
            <a:ext cx="65755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67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167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1167" dirty="0">
                <a:latin typeface="Times New Roman" pitchFamily="18" charset="0"/>
                <a:cs typeface="Times New Roman" pitchFamily="18" charset="0"/>
              </a:rPr>
              <a:t>[1, 2]</a:t>
            </a:r>
            <a:endParaRPr lang="es-ES" sz="1167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9" name="89 CuadroTexto"/>
          <p:cNvSpPr txBox="1"/>
          <p:nvPr/>
        </p:nvSpPr>
        <p:spPr>
          <a:xfrm>
            <a:off x="2022502" y="2661026"/>
            <a:ext cx="65755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67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167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1167" dirty="0">
                <a:latin typeface="Times New Roman" pitchFamily="18" charset="0"/>
                <a:cs typeface="Times New Roman" pitchFamily="18" charset="0"/>
              </a:rPr>
              <a:t>[2, 2]</a:t>
            </a:r>
            <a:endParaRPr lang="es-ES" sz="1167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0" name="89 CuadroTexto"/>
          <p:cNvSpPr txBox="1"/>
          <p:nvPr/>
        </p:nvSpPr>
        <p:spPr>
          <a:xfrm>
            <a:off x="4159568" y="1509136"/>
            <a:ext cx="65755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167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167" dirty="0">
                <a:latin typeface="Times New Roman" pitchFamily="18" charset="0"/>
                <a:cs typeface="Times New Roman" pitchFamily="18" charset="0"/>
              </a:rPr>
              <a:t>[1, 1]</a:t>
            </a:r>
            <a:endParaRPr lang="es-ES" sz="1167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1" name="89 CuadroTexto"/>
          <p:cNvSpPr txBox="1"/>
          <p:nvPr/>
        </p:nvSpPr>
        <p:spPr>
          <a:xfrm>
            <a:off x="4151953" y="1940946"/>
            <a:ext cx="65755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167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167" dirty="0">
                <a:latin typeface="Times New Roman" pitchFamily="18" charset="0"/>
                <a:cs typeface="Times New Roman" pitchFamily="18" charset="0"/>
              </a:rPr>
              <a:t>[2, 1]</a:t>
            </a:r>
            <a:endParaRPr lang="es-ES" sz="1167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" name="89 CuadroTexto"/>
          <p:cNvSpPr txBox="1"/>
          <p:nvPr/>
        </p:nvSpPr>
        <p:spPr>
          <a:xfrm>
            <a:off x="2185820" y="1940946"/>
            <a:ext cx="484428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67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1167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1167" dirty="0">
                <a:latin typeface="Times New Roman" pitchFamily="18" charset="0"/>
                <a:cs typeface="Times New Roman" pitchFamily="18" charset="0"/>
              </a:rPr>
              <a:t>[2]</a:t>
            </a:r>
            <a:endParaRPr lang="es-ES" sz="1167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5232074" y="1717373"/>
            <a:ext cx="1382383" cy="1528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33" dirty="0"/>
              <a:t> </a:t>
            </a:r>
            <a:r>
              <a:rPr lang="es-ES" sz="1333" i="1" dirty="0"/>
              <a:t>#</a:t>
            </a:r>
            <a:r>
              <a:rPr lang="es-ES" sz="1333" dirty="0"/>
              <a:t>    </a:t>
            </a:r>
            <a:r>
              <a:rPr lang="es-ES" sz="1333" i="1" dirty="0"/>
              <a:t>x1</a:t>
            </a:r>
            <a:r>
              <a:rPr lang="es-ES" sz="1333" dirty="0"/>
              <a:t>   </a:t>
            </a:r>
            <a:r>
              <a:rPr lang="es-ES" sz="1333" i="1" dirty="0"/>
              <a:t>x2</a:t>
            </a:r>
            <a:r>
              <a:rPr lang="es-ES" sz="1333" dirty="0"/>
              <a:t>    </a:t>
            </a:r>
            <a:r>
              <a:rPr lang="es-ES" sz="1333" i="1" dirty="0"/>
              <a:t>d</a:t>
            </a:r>
            <a:endParaRPr lang="es-ES_tradnl" sz="1333" dirty="0"/>
          </a:p>
          <a:p>
            <a:r>
              <a:rPr lang="es-ES" sz="1333" dirty="0"/>
              <a:t>-----------------------</a:t>
            </a:r>
            <a:endParaRPr lang="es-ES_tradnl" sz="1333" dirty="0"/>
          </a:p>
          <a:p>
            <a:r>
              <a:rPr lang="es-ES" sz="1333" dirty="0"/>
              <a:t>   1    -1   -1      1</a:t>
            </a:r>
            <a:endParaRPr lang="es-ES_tradnl" sz="1333" dirty="0"/>
          </a:p>
          <a:p>
            <a:r>
              <a:rPr lang="es-ES" sz="1333" dirty="0"/>
              <a:t>   2    -1    1     -1</a:t>
            </a:r>
            <a:endParaRPr lang="es-ES_tradnl" sz="1333" dirty="0"/>
          </a:p>
          <a:p>
            <a:r>
              <a:rPr lang="es-ES" sz="1333" dirty="0"/>
              <a:t>   3     1   -1     -1</a:t>
            </a:r>
            <a:endParaRPr lang="es-ES_tradnl" sz="1333" dirty="0"/>
          </a:p>
          <a:p>
            <a:r>
              <a:rPr lang="es-ES" sz="1333" dirty="0"/>
              <a:t>   4     1    1       1 </a:t>
            </a:r>
          </a:p>
        </p:txBody>
      </p:sp>
      <p:grpSp>
        <p:nvGrpSpPr>
          <p:cNvPr id="104" name="Agrupar 103"/>
          <p:cNvGrpSpPr/>
          <p:nvPr/>
        </p:nvGrpSpPr>
        <p:grpSpPr>
          <a:xfrm>
            <a:off x="3671900" y="877280"/>
            <a:ext cx="357190" cy="357190"/>
            <a:chOff x="3857620" y="142852"/>
            <a:chExt cx="428628" cy="428628"/>
          </a:xfrm>
        </p:grpSpPr>
        <p:grpSp>
          <p:nvGrpSpPr>
            <p:cNvPr id="105" name="176 Grupo"/>
            <p:cNvGrpSpPr/>
            <p:nvPr/>
          </p:nvGrpSpPr>
          <p:grpSpPr>
            <a:xfrm>
              <a:off x="3857620" y="142852"/>
              <a:ext cx="428628" cy="428628"/>
              <a:chOff x="285720" y="1500174"/>
              <a:chExt cx="428628" cy="428628"/>
            </a:xfrm>
          </p:grpSpPr>
          <p:sp>
            <p:nvSpPr>
              <p:cNvPr id="108" name="182 Rectángulo"/>
              <p:cNvSpPr/>
              <p:nvPr/>
            </p:nvSpPr>
            <p:spPr>
              <a:xfrm>
                <a:off x="285720" y="1500174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109" name="183 Conector recto"/>
              <p:cNvCxnSpPr>
                <a:stCxn id="108" idx="1"/>
                <a:endCxn id="108" idx="3"/>
              </p:cNvCxnSpPr>
              <p:nvPr/>
            </p:nvCxnSpPr>
            <p:spPr>
              <a:xfrm rot="10800000" flipH="1">
                <a:off x="285720" y="1714488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184 Conector recto"/>
              <p:cNvCxnSpPr>
                <a:stCxn id="108" idx="0"/>
                <a:endCxn id="108" idx="2"/>
              </p:cNvCxnSpPr>
              <p:nvPr/>
            </p:nvCxnSpPr>
            <p:spPr>
              <a:xfrm rot="16200000" flipH="1">
                <a:off x="285720" y="1714488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185 Forma libre"/>
              <p:cNvSpPr/>
              <p:nvPr/>
            </p:nvSpPr>
            <p:spPr>
              <a:xfrm>
                <a:off x="285720" y="1553798"/>
                <a:ext cx="428628" cy="324000"/>
              </a:xfrm>
              <a:custGeom>
                <a:avLst/>
                <a:gdLst>
                  <a:gd name="connsiteX0" fmla="*/ 971550 w 971550"/>
                  <a:gd name="connsiteY0" fmla="*/ 0 h 638175"/>
                  <a:gd name="connsiteX1" fmla="*/ 652463 w 971550"/>
                  <a:gd name="connsiteY1" fmla="*/ 95250 h 638175"/>
                  <a:gd name="connsiteX2" fmla="*/ 304800 w 971550"/>
                  <a:gd name="connsiteY2" fmla="*/ 538163 h 638175"/>
                  <a:gd name="connsiteX3" fmla="*/ 0 w 971550"/>
                  <a:gd name="connsiteY3" fmla="*/ 638175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50" h="638175">
                    <a:moveTo>
                      <a:pt x="971550" y="0"/>
                    </a:moveTo>
                    <a:cubicBezTo>
                      <a:pt x="867569" y="2778"/>
                      <a:pt x="763588" y="5556"/>
                      <a:pt x="652463" y="95250"/>
                    </a:cubicBezTo>
                    <a:cubicBezTo>
                      <a:pt x="541338" y="184944"/>
                      <a:pt x="413544" y="447676"/>
                      <a:pt x="304800" y="538163"/>
                    </a:cubicBezTo>
                    <a:cubicBezTo>
                      <a:pt x="196056" y="628651"/>
                      <a:pt x="98028" y="633413"/>
                      <a:pt x="0" y="638175"/>
                    </a:cubicBezTo>
                  </a:path>
                </a:pathLst>
              </a:custGeom>
              <a:ln w="2222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pic>
          <p:nvPicPr>
            <p:cNvPr id="106" name="Imagen 105"/>
            <p:cNvPicPr>
              <a:picLocks noChangeAspect="1"/>
            </p:cNvPicPr>
            <p:nvPr/>
          </p:nvPicPr>
          <p:blipFill rotWithShape="1">
            <a:blip r:embed="rId3"/>
            <a:srcRect l="24076" t="36044" r="24004" b="22607"/>
            <a:stretch/>
          </p:blipFill>
          <p:spPr>
            <a:xfrm>
              <a:off x="3869327" y="163480"/>
              <a:ext cx="184626" cy="120781"/>
            </a:xfrm>
            <a:prstGeom prst="rect">
              <a:avLst/>
            </a:prstGeom>
          </p:spPr>
        </p:pic>
        <p:pic>
          <p:nvPicPr>
            <p:cNvPr id="107" name="Imagen 106"/>
            <p:cNvPicPr>
              <a:picLocks noChangeAspect="1"/>
            </p:cNvPicPr>
            <p:nvPr/>
          </p:nvPicPr>
          <p:blipFill rotWithShape="1">
            <a:blip r:embed="rId4"/>
            <a:srcRect l="24216" t="25738" r="28054" b="18827"/>
            <a:stretch/>
          </p:blipFill>
          <p:spPr>
            <a:xfrm>
              <a:off x="4121807" y="402589"/>
              <a:ext cx="157601" cy="161925"/>
            </a:xfrm>
            <a:prstGeom prst="rect">
              <a:avLst/>
            </a:prstGeom>
          </p:spPr>
        </p:pic>
      </p:grpSp>
      <p:grpSp>
        <p:nvGrpSpPr>
          <p:cNvPr id="112" name="Agrupar 111"/>
          <p:cNvGrpSpPr/>
          <p:nvPr/>
        </p:nvGrpSpPr>
        <p:grpSpPr>
          <a:xfrm>
            <a:off x="3671900" y="2080263"/>
            <a:ext cx="357190" cy="357190"/>
            <a:chOff x="3857620" y="142852"/>
            <a:chExt cx="428628" cy="428628"/>
          </a:xfrm>
        </p:grpSpPr>
        <p:grpSp>
          <p:nvGrpSpPr>
            <p:cNvPr id="113" name="176 Grupo"/>
            <p:cNvGrpSpPr/>
            <p:nvPr/>
          </p:nvGrpSpPr>
          <p:grpSpPr>
            <a:xfrm>
              <a:off x="3857620" y="142852"/>
              <a:ext cx="428628" cy="428628"/>
              <a:chOff x="285720" y="1500174"/>
              <a:chExt cx="428628" cy="428628"/>
            </a:xfrm>
          </p:grpSpPr>
          <p:sp>
            <p:nvSpPr>
              <p:cNvPr id="116" name="182 Rectángulo"/>
              <p:cNvSpPr/>
              <p:nvPr/>
            </p:nvSpPr>
            <p:spPr>
              <a:xfrm>
                <a:off x="285720" y="1500174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117" name="183 Conector recto"/>
              <p:cNvCxnSpPr>
                <a:stCxn id="116" idx="1"/>
                <a:endCxn id="116" idx="3"/>
              </p:cNvCxnSpPr>
              <p:nvPr/>
            </p:nvCxnSpPr>
            <p:spPr>
              <a:xfrm rot="10800000" flipH="1">
                <a:off x="285720" y="1714488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184 Conector recto"/>
              <p:cNvCxnSpPr>
                <a:stCxn id="116" idx="0"/>
                <a:endCxn id="116" idx="2"/>
              </p:cNvCxnSpPr>
              <p:nvPr/>
            </p:nvCxnSpPr>
            <p:spPr>
              <a:xfrm rot="16200000" flipH="1">
                <a:off x="285720" y="1714488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185 Forma libre"/>
              <p:cNvSpPr/>
              <p:nvPr/>
            </p:nvSpPr>
            <p:spPr>
              <a:xfrm>
                <a:off x="285720" y="1553798"/>
                <a:ext cx="428628" cy="324000"/>
              </a:xfrm>
              <a:custGeom>
                <a:avLst/>
                <a:gdLst>
                  <a:gd name="connsiteX0" fmla="*/ 971550 w 971550"/>
                  <a:gd name="connsiteY0" fmla="*/ 0 h 638175"/>
                  <a:gd name="connsiteX1" fmla="*/ 652463 w 971550"/>
                  <a:gd name="connsiteY1" fmla="*/ 95250 h 638175"/>
                  <a:gd name="connsiteX2" fmla="*/ 304800 w 971550"/>
                  <a:gd name="connsiteY2" fmla="*/ 538163 h 638175"/>
                  <a:gd name="connsiteX3" fmla="*/ 0 w 971550"/>
                  <a:gd name="connsiteY3" fmla="*/ 638175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50" h="638175">
                    <a:moveTo>
                      <a:pt x="971550" y="0"/>
                    </a:moveTo>
                    <a:cubicBezTo>
                      <a:pt x="867569" y="2778"/>
                      <a:pt x="763588" y="5556"/>
                      <a:pt x="652463" y="95250"/>
                    </a:cubicBezTo>
                    <a:cubicBezTo>
                      <a:pt x="541338" y="184944"/>
                      <a:pt x="413544" y="447676"/>
                      <a:pt x="304800" y="538163"/>
                    </a:cubicBezTo>
                    <a:cubicBezTo>
                      <a:pt x="196056" y="628651"/>
                      <a:pt x="98028" y="633413"/>
                      <a:pt x="0" y="638175"/>
                    </a:cubicBezTo>
                  </a:path>
                </a:pathLst>
              </a:custGeom>
              <a:ln w="2222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pic>
          <p:nvPicPr>
            <p:cNvPr id="114" name="Imagen 113"/>
            <p:cNvPicPr>
              <a:picLocks noChangeAspect="1"/>
            </p:cNvPicPr>
            <p:nvPr/>
          </p:nvPicPr>
          <p:blipFill rotWithShape="1">
            <a:blip r:embed="rId3"/>
            <a:srcRect l="24076" t="36044" r="24004" b="22607"/>
            <a:stretch/>
          </p:blipFill>
          <p:spPr>
            <a:xfrm>
              <a:off x="3869327" y="163480"/>
              <a:ext cx="184626" cy="120781"/>
            </a:xfrm>
            <a:prstGeom prst="rect">
              <a:avLst/>
            </a:prstGeom>
          </p:spPr>
        </p:pic>
        <p:pic>
          <p:nvPicPr>
            <p:cNvPr id="115" name="Imagen 114"/>
            <p:cNvPicPr>
              <a:picLocks noChangeAspect="1"/>
            </p:cNvPicPr>
            <p:nvPr/>
          </p:nvPicPr>
          <p:blipFill rotWithShape="1">
            <a:blip r:embed="rId4"/>
            <a:srcRect l="24216" t="25738" r="28054" b="18827"/>
            <a:stretch/>
          </p:blipFill>
          <p:spPr>
            <a:xfrm>
              <a:off x="4121807" y="402589"/>
              <a:ext cx="157601" cy="161925"/>
            </a:xfrm>
            <a:prstGeom prst="rect">
              <a:avLst/>
            </a:prstGeom>
          </p:spPr>
        </p:pic>
      </p:grpSp>
      <p:grpSp>
        <p:nvGrpSpPr>
          <p:cNvPr id="120" name="Agrupar 119"/>
          <p:cNvGrpSpPr/>
          <p:nvPr/>
        </p:nvGrpSpPr>
        <p:grpSpPr>
          <a:xfrm>
            <a:off x="6015010" y="1297327"/>
            <a:ext cx="357190" cy="357190"/>
            <a:chOff x="3857620" y="142852"/>
            <a:chExt cx="428628" cy="428628"/>
          </a:xfrm>
        </p:grpSpPr>
        <p:grpSp>
          <p:nvGrpSpPr>
            <p:cNvPr id="121" name="176 Grupo"/>
            <p:cNvGrpSpPr/>
            <p:nvPr/>
          </p:nvGrpSpPr>
          <p:grpSpPr>
            <a:xfrm>
              <a:off x="3857620" y="142852"/>
              <a:ext cx="428628" cy="428628"/>
              <a:chOff x="285720" y="1500174"/>
              <a:chExt cx="428628" cy="428628"/>
            </a:xfrm>
          </p:grpSpPr>
          <p:sp>
            <p:nvSpPr>
              <p:cNvPr id="124" name="182 Rectángulo"/>
              <p:cNvSpPr/>
              <p:nvPr/>
            </p:nvSpPr>
            <p:spPr>
              <a:xfrm>
                <a:off x="285720" y="1500174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125" name="183 Conector recto"/>
              <p:cNvCxnSpPr>
                <a:stCxn id="124" idx="1"/>
                <a:endCxn id="124" idx="3"/>
              </p:cNvCxnSpPr>
              <p:nvPr/>
            </p:nvCxnSpPr>
            <p:spPr>
              <a:xfrm rot="10800000" flipH="1">
                <a:off x="285720" y="1714488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184 Conector recto"/>
              <p:cNvCxnSpPr>
                <a:stCxn id="124" idx="0"/>
                <a:endCxn id="124" idx="2"/>
              </p:cNvCxnSpPr>
              <p:nvPr/>
            </p:nvCxnSpPr>
            <p:spPr>
              <a:xfrm rot="16200000" flipH="1">
                <a:off x="285720" y="1714488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185 Forma libre"/>
              <p:cNvSpPr/>
              <p:nvPr/>
            </p:nvSpPr>
            <p:spPr>
              <a:xfrm>
                <a:off x="285720" y="1553798"/>
                <a:ext cx="428628" cy="324000"/>
              </a:xfrm>
              <a:custGeom>
                <a:avLst/>
                <a:gdLst>
                  <a:gd name="connsiteX0" fmla="*/ 971550 w 971550"/>
                  <a:gd name="connsiteY0" fmla="*/ 0 h 638175"/>
                  <a:gd name="connsiteX1" fmla="*/ 652463 w 971550"/>
                  <a:gd name="connsiteY1" fmla="*/ 95250 h 638175"/>
                  <a:gd name="connsiteX2" fmla="*/ 304800 w 971550"/>
                  <a:gd name="connsiteY2" fmla="*/ 538163 h 638175"/>
                  <a:gd name="connsiteX3" fmla="*/ 0 w 971550"/>
                  <a:gd name="connsiteY3" fmla="*/ 638175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50" h="638175">
                    <a:moveTo>
                      <a:pt x="971550" y="0"/>
                    </a:moveTo>
                    <a:cubicBezTo>
                      <a:pt x="867569" y="2778"/>
                      <a:pt x="763588" y="5556"/>
                      <a:pt x="652463" y="95250"/>
                    </a:cubicBezTo>
                    <a:cubicBezTo>
                      <a:pt x="541338" y="184944"/>
                      <a:pt x="413544" y="447676"/>
                      <a:pt x="304800" y="538163"/>
                    </a:cubicBezTo>
                    <a:cubicBezTo>
                      <a:pt x="196056" y="628651"/>
                      <a:pt x="98028" y="633413"/>
                      <a:pt x="0" y="638175"/>
                    </a:cubicBezTo>
                  </a:path>
                </a:pathLst>
              </a:custGeom>
              <a:ln w="2222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pic>
          <p:nvPicPr>
            <p:cNvPr id="122" name="Imagen 121"/>
            <p:cNvPicPr>
              <a:picLocks noChangeAspect="1"/>
            </p:cNvPicPr>
            <p:nvPr/>
          </p:nvPicPr>
          <p:blipFill rotWithShape="1">
            <a:blip r:embed="rId3"/>
            <a:srcRect l="24076" t="36044" r="24004" b="22607"/>
            <a:stretch/>
          </p:blipFill>
          <p:spPr>
            <a:xfrm>
              <a:off x="3869327" y="163480"/>
              <a:ext cx="184626" cy="120781"/>
            </a:xfrm>
            <a:prstGeom prst="rect">
              <a:avLst/>
            </a:prstGeom>
          </p:spPr>
        </p:pic>
        <p:pic>
          <p:nvPicPr>
            <p:cNvPr id="123" name="Imagen 122"/>
            <p:cNvPicPr>
              <a:picLocks noChangeAspect="1"/>
            </p:cNvPicPr>
            <p:nvPr/>
          </p:nvPicPr>
          <p:blipFill rotWithShape="1">
            <a:blip r:embed="rId4"/>
            <a:srcRect l="24216" t="25738" r="28054" b="18827"/>
            <a:stretch/>
          </p:blipFill>
          <p:spPr>
            <a:xfrm>
              <a:off x="4121807" y="402589"/>
              <a:ext cx="157601" cy="161925"/>
            </a:xfrm>
            <a:prstGeom prst="rect">
              <a:avLst/>
            </a:prstGeom>
          </p:spPr>
        </p:pic>
      </p:grpSp>
      <p:grpSp>
        <p:nvGrpSpPr>
          <p:cNvPr id="152" name="4 Grupo"/>
          <p:cNvGrpSpPr/>
          <p:nvPr/>
        </p:nvGrpSpPr>
        <p:grpSpPr>
          <a:xfrm>
            <a:off x="5403183" y="1299228"/>
            <a:ext cx="357190" cy="357190"/>
            <a:chOff x="2071670" y="1714488"/>
            <a:chExt cx="428628" cy="428628"/>
          </a:xfrm>
        </p:grpSpPr>
        <p:sp>
          <p:nvSpPr>
            <p:cNvPr id="153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15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301724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4 Grupo"/>
          <p:cNvGrpSpPr/>
          <p:nvPr/>
        </p:nvGrpSpPr>
        <p:grpSpPr>
          <a:xfrm>
            <a:off x="3134690" y="874430"/>
            <a:ext cx="357190" cy="357190"/>
            <a:chOff x="2071670" y="1714488"/>
            <a:chExt cx="428628" cy="428628"/>
          </a:xfrm>
        </p:grpSpPr>
        <p:sp>
          <p:nvSpPr>
            <p:cNvPr id="3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" name="74 Grupo"/>
          <p:cNvGrpSpPr/>
          <p:nvPr/>
        </p:nvGrpSpPr>
        <p:grpSpPr>
          <a:xfrm>
            <a:off x="2609010" y="517240"/>
            <a:ext cx="357190" cy="357190"/>
            <a:chOff x="785786" y="928670"/>
            <a:chExt cx="428628" cy="428628"/>
          </a:xfrm>
        </p:grpSpPr>
        <p:cxnSp>
          <p:nvCxnSpPr>
            <p:cNvPr id="6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8" name="77 Grupo"/>
          <p:cNvGrpSpPr/>
          <p:nvPr/>
        </p:nvGrpSpPr>
        <p:grpSpPr>
          <a:xfrm>
            <a:off x="2609010" y="1231620"/>
            <a:ext cx="357190" cy="357190"/>
            <a:chOff x="785786" y="928670"/>
            <a:chExt cx="428628" cy="428628"/>
          </a:xfrm>
        </p:grpSpPr>
        <p:cxnSp>
          <p:nvCxnSpPr>
            <p:cNvPr id="9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11" name="86 Grupo"/>
          <p:cNvGrpSpPr/>
          <p:nvPr/>
        </p:nvGrpSpPr>
        <p:grpSpPr>
          <a:xfrm>
            <a:off x="2609010" y="874430"/>
            <a:ext cx="357190" cy="357190"/>
            <a:chOff x="785786" y="928670"/>
            <a:chExt cx="428628" cy="428628"/>
          </a:xfrm>
        </p:grpSpPr>
        <p:cxnSp>
          <p:nvCxnSpPr>
            <p:cNvPr id="12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14" name="89 CuadroTexto"/>
          <p:cNvSpPr txBox="1"/>
          <p:nvPr/>
        </p:nvSpPr>
        <p:spPr>
          <a:xfrm>
            <a:off x="2016301" y="397227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5" name="91 Conector recto de flecha"/>
          <p:cNvCxnSpPr>
            <a:endCxn id="3" idx="1"/>
          </p:cNvCxnSpPr>
          <p:nvPr/>
        </p:nvCxnSpPr>
        <p:spPr>
          <a:xfrm>
            <a:off x="2906668" y="1053025"/>
            <a:ext cx="2280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07 Forma libre"/>
          <p:cNvSpPr/>
          <p:nvPr/>
        </p:nvSpPr>
        <p:spPr>
          <a:xfrm>
            <a:off x="2896950" y="701217"/>
            <a:ext cx="237741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7" name="108 Forma libre"/>
          <p:cNvSpPr/>
          <p:nvPr/>
        </p:nvSpPr>
        <p:spPr>
          <a:xfrm>
            <a:off x="2896950" y="1171670"/>
            <a:ext cx="237741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18" name="110 Conector recto"/>
          <p:cNvCxnSpPr>
            <a:endCxn id="7" idx="2"/>
          </p:cNvCxnSpPr>
          <p:nvPr/>
        </p:nvCxnSpPr>
        <p:spPr>
          <a:xfrm>
            <a:off x="2079625" y="695835"/>
            <a:ext cx="588917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12 Conector recto"/>
          <p:cNvCxnSpPr>
            <a:endCxn id="13" idx="2"/>
          </p:cNvCxnSpPr>
          <p:nvPr/>
        </p:nvCxnSpPr>
        <p:spPr>
          <a:xfrm>
            <a:off x="2079625" y="1051816"/>
            <a:ext cx="588917" cy="1209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13 Conector recto"/>
          <p:cNvCxnSpPr>
            <a:endCxn id="10" idx="2"/>
          </p:cNvCxnSpPr>
          <p:nvPr/>
        </p:nvCxnSpPr>
        <p:spPr>
          <a:xfrm>
            <a:off x="2079625" y="1410208"/>
            <a:ext cx="588917" cy="7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114 Conector recto de flecha"/>
          <p:cNvCxnSpPr/>
          <p:nvPr/>
        </p:nvCxnSpPr>
        <p:spPr>
          <a:xfrm>
            <a:off x="3491880" y="1053025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116 CuadroTexto"/>
          <p:cNvSpPr txBox="1"/>
          <p:nvPr/>
        </p:nvSpPr>
        <p:spPr>
          <a:xfrm>
            <a:off x="1391647" y="1177314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117 CuadroTexto"/>
          <p:cNvSpPr txBox="1"/>
          <p:nvPr/>
        </p:nvSpPr>
        <p:spPr>
          <a:xfrm>
            <a:off x="1391647" y="1485091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5" name="110 Conector recto"/>
          <p:cNvCxnSpPr>
            <a:stCxn id="22" idx="3"/>
          </p:cNvCxnSpPr>
          <p:nvPr/>
        </p:nvCxnSpPr>
        <p:spPr>
          <a:xfrm flipV="1">
            <a:off x="1725393" y="1053026"/>
            <a:ext cx="354232" cy="285871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110 Conector recto"/>
          <p:cNvCxnSpPr>
            <a:stCxn id="22" idx="3"/>
          </p:cNvCxnSpPr>
          <p:nvPr/>
        </p:nvCxnSpPr>
        <p:spPr>
          <a:xfrm>
            <a:off x="1725393" y="1338897"/>
            <a:ext cx="354232" cy="497236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110 Conector recto"/>
          <p:cNvCxnSpPr>
            <a:stCxn id="23" idx="3"/>
          </p:cNvCxnSpPr>
          <p:nvPr/>
        </p:nvCxnSpPr>
        <p:spPr>
          <a:xfrm>
            <a:off x="1725393" y="1646674"/>
            <a:ext cx="354232" cy="545745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110 Conector recto"/>
          <p:cNvCxnSpPr>
            <a:stCxn id="23" idx="3"/>
          </p:cNvCxnSpPr>
          <p:nvPr/>
        </p:nvCxnSpPr>
        <p:spPr>
          <a:xfrm flipV="1">
            <a:off x="1725393" y="1410215"/>
            <a:ext cx="354232" cy="236459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74 Grupo"/>
          <p:cNvGrpSpPr/>
          <p:nvPr/>
        </p:nvGrpSpPr>
        <p:grpSpPr>
          <a:xfrm>
            <a:off x="4726673" y="945837"/>
            <a:ext cx="357190" cy="357190"/>
            <a:chOff x="785786" y="928670"/>
            <a:chExt cx="428628" cy="428628"/>
          </a:xfrm>
        </p:grpSpPr>
        <p:cxnSp>
          <p:nvCxnSpPr>
            <p:cNvPr id="50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52" name="77 Grupo"/>
          <p:cNvGrpSpPr/>
          <p:nvPr/>
        </p:nvGrpSpPr>
        <p:grpSpPr>
          <a:xfrm>
            <a:off x="4726673" y="1660217"/>
            <a:ext cx="357190" cy="357190"/>
            <a:chOff x="785786" y="928670"/>
            <a:chExt cx="428628" cy="428628"/>
          </a:xfrm>
        </p:grpSpPr>
        <p:cxnSp>
          <p:nvCxnSpPr>
            <p:cNvPr id="53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55" name="86 Grupo"/>
          <p:cNvGrpSpPr/>
          <p:nvPr/>
        </p:nvGrpSpPr>
        <p:grpSpPr>
          <a:xfrm>
            <a:off x="4726673" y="1303027"/>
            <a:ext cx="357190" cy="357190"/>
            <a:chOff x="785786" y="928670"/>
            <a:chExt cx="428628" cy="428628"/>
          </a:xfrm>
        </p:grpSpPr>
        <p:cxnSp>
          <p:nvCxnSpPr>
            <p:cNvPr id="56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58" name="89 CuadroTexto"/>
          <p:cNvSpPr txBox="1"/>
          <p:nvPr/>
        </p:nvSpPr>
        <p:spPr>
          <a:xfrm>
            <a:off x="4181804" y="789064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107 Forma libre"/>
          <p:cNvSpPr/>
          <p:nvPr/>
        </p:nvSpPr>
        <p:spPr>
          <a:xfrm>
            <a:off x="5014612" y="1129814"/>
            <a:ext cx="399711" cy="356836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61" name="108 Forma libre"/>
          <p:cNvSpPr/>
          <p:nvPr/>
        </p:nvSpPr>
        <p:spPr>
          <a:xfrm>
            <a:off x="5014612" y="1701195"/>
            <a:ext cx="388571" cy="134938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62" name="110 Conector recto"/>
          <p:cNvCxnSpPr>
            <a:endCxn id="51" idx="2"/>
          </p:cNvCxnSpPr>
          <p:nvPr/>
        </p:nvCxnSpPr>
        <p:spPr>
          <a:xfrm>
            <a:off x="4269132" y="1124432"/>
            <a:ext cx="51707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112 Conector recto"/>
          <p:cNvCxnSpPr>
            <a:endCxn id="57" idx="2"/>
          </p:cNvCxnSpPr>
          <p:nvPr/>
        </p:nvCxnSpPr>
        <p:spPr>
          <a:xfrm>
            <a:off x="4269132" y="1481622"/>
            <a:ext cx="51707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113 Conector recto"/>
          <p:cNvCxnSpPr>
            <a:endCxn id="54" idx="2"/>
          </p:cNvCxnSpPr>
          <p:nvPr/>
        </p:nvCxnSpPr>
        <p:spPr>
          <a:xfrm>
            <a:off x="2079626" y="1836133"/>
            <a:ext cx="2706579" cy="2679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114 Conector recto de flecha"/>
          <p:cNvCxnSpPr/>
          <p:nvPr/>
        </p:nvCxnSpPr>
        <p:spPr>
          <a:xfrm>
            <a:off x="5771513" y="1669043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107 Forma libre"/>
          <p:cNvSpPr/>
          <p:nvPr/>
        </p:nvSpPr>
        <p:spPr>
          <a:xfrm>
            <a:off x="4031941" y="1056180"/>
            <a:ext cx="237192" cy="421643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68" name="117 CuadroTexto"/>
          <p:cNvSpPr txBox="1"/>
          <p:nvPr/>
        </p:nvSpPr>
        <p:spPr>
          <a:xfrm>
            <a:off x="6554449" y="1477347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9" name="114 Conector recto de flecha"/>
          <p:cNvCxnSpPr/>
          <p:nvPr/>
        </p:nvCxnSpPr>
        <p:spPr>
          <a:xfrm flipV="1">
            <a:off x="6311573" y="1660344"/>
            <a:ext cx="302883" cy="29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89 CuadroTexto"/>
          <p:cNvSpPr txBox="1"/>
          <p:nvPr/>
        </p:nvSpPr>
        <p:spPr>
          <a:xfrm>
            <a:off x="4326903" y="1160859"/>
            <a:ext cx="484428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1167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167" dirty="0">
                <a:latin typeface="Times New Roman" pitchFamily="18" charset="0"/>
                <a:cs typeface="Times New Roman" pitchFamily="18" charset="0"/>
              </a:rPr>
              <a:t>[1]</a:t>
            </a:r>
            <a:endParaRPr lang="es-ES" sz="1167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" name="89 CuadroTexto"/>
          <p:cNvSpPr txBox="1"/>
          <p:nvPr/>
        </p:nvSpPr>
        <p:spPr>
          <a:xfrm>
            <a:off x="2180926" y="717462"/>
            <a:ext cx="484428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67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1167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1167" dirty="0">
                <a:latin typeface="Times New Roman" pitchFamily="18" charset="0"/>
                <a:cs typeface="Times New Roman" pitchFamily="18" charset="0"/>
              </a:rPr>
              <a:t>[1]</a:t>
            </a:r>
            <a:endParaRPr lang="es-ES" sz="1167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2" name="89 CuadroTexto"/>
          <p:cNvSpPr txBox="1"/>
          <p:nvPr/>
        </p:nvSpPr>
        <p:spPr>
          <a:xfrm>
            <a:off x="2022502" y="1100852"/>
            <a:ext cx="65755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67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167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1167" dirty="0">
                <a:latin typeface="Times New Roman" pitchFamily="18" charset="0"/>
                <a:cs typeface="Times New Roman" pitchFamily="18" charset="0"/>
              </a:rPr>
              <a:t>[1, 1]</a:t>
            </a:r>
            <a:endParaRPr lang="es-ES" sz="1167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3" name="89 CuadroTexto"/>
          <p:cNvSpPr txBox="1"/>
          <p:nvPr/>
        </p:nvSpPr>
        <p:spPr>
          <a:xfrm>
            <a:off x="2022502" y="1460892"/>
            <a:ext cx="65755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67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167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1167" dirty="0">
                <a:latin typeface="Times New Roman" pitchFamily="18" charset="0"/>
                <a:cs typeface="Times New Roman" pitchFamily="18" charset="0"/>
              </a:rPr>
              <a:t>[2, 1]</a:t>
            </a:r>
            <a:endParaRPr lang="es-ES" sz="1167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" name="89 CuadroTexto"/>
          <p:cNvSpPr txBox="1"/>
          <p:nvPr/>
        </p:nvSpPr>
        <p:spPr>
          <a:xfrm>
            <a:off x="4159568" y="1509136"/>
            <a:ext cx="65755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167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167" dirty="0">
                <a:latin typeface="Times New Roman" pitchFamily="18" charset="0"/>
                <a:cs typeface="Times New Roman" pitchFamily="18" charset="0"/>
              </a:rPr>
              <a:t>[1, 1]</a:t>
            </a:r>
            <a:endParaRPr lang="es-ES" sz="1167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89 CuadroTexto"/>
          <p:cNvSpPr txBox="1"/>
          <p:nvPr/>
        </p:nvSpPr>
        <p:spPr>
          <a:xfrm>
            <a:off x="4151953" y="1897393"/>
            <a:ext cx="65755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167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167" dirty="0">
                <a:latin typeface="Times New Roman" pitchFamily="18" charset="0"/>
                <a:cs typeface="Times New Roman" pitchFamily="18" charset="0"/>
              </a:rPr>
              <a:t>[2, 1]</a:t>
            </a:r>
            <a:endParaRPr lang="es-ES" sz="1167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5292080" y="1957400"/>
            <a:ext cx="1382383" cy="1528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33" dirty="0"/>
              <a:t> </a:t>
            </a:r>
            <a:r>
              <a:rPr lang="es-ES" sz="1333" i="1" dirty="0"/>
              <a:t>#</a:t>
            </a:r>
            <a:r>
              <a:rPr lang="es-ES" sz="1333" dirty="0"/>
              <a:t>    </a:t>
            </a:r>
            <a:r>
              <a:rPr lang="es-ES" sz="1333" i="1" dirty="0"/>
              <a:t>x1</a:t>
            </a:r>
            <a:r>
              <a:rPr lang="es-ES" sz="1333" dirty="0"/>
              <a:t>   </a:t>
            </a:r>
            <a:r>
              <a:rPr lang="es-ES" sz="1333" i="1" dirty="0"/>
              <a:t>x2</a:t>
            </a:r>
            <a:r>
              <a:rPr lang="es-ES" sz="1333" dirty="0"/>
              <a:t>    </a:t>
            </a:r>
            <a:r>
              <a:rPr lang="es-ES" sz="1333" i="1" dirty="0"/>
              <a:t>d</a:t>
            </a:r>
            <a:endParaRPr lang="es-ES_tradnl" sz="1333" dirty="0"/>
          </a:p>
          <a:p>
            <a:r>
              <a:rPr lang="es-ES" sz="1333" dirty="0"/>
              <a:t>-----------------------</a:t>
            </a:r>
            <a:endParaRPr lang="es-ES_tradnl" sz="1333" dirty="0"/>
          </a:p>
          <a:p>
            <a:r>
              <a:rPr lang="es-ES" sz="1333" dirty="0"/>
              <a:t>   1    -1   -1      1</a:t>
            </a:r>
            <a:endParaRPr lang="es-ES_tradnl" sz="1333" dirty="0"/>
          </a:p>
          <a:p>
            <a:r>
              <a:rPr lang="es-ES" sz="1333" dirty="0"/>
              <a:t>   2    -1    1     -1</a:t>
            </a:r>
            <a:endParaRPr lang="es-ES_tradnl" sz="1333" dirty="0"/>
          </a:p>
          <a:p>
            <a:r>
              <a:rPr lang="es-ES" sz="1333" dirty="0"/>
              <a:t>   3     1   -1     -1</a:t>
            </a:r>
            <a:endParaRPr lang="es-ES_tradnl" sz="1333" dirty="0"/>
          </a:p>
          <a:p>
            <a:r>
              <a:rPr lang="es-ES" sz="1333" dirty="0"/>
              <a:t>   4     1    1       1 </a:t>
            </a:r>
          </a:p>
        </p:txBody>
      </p:sp>
      <p:grpSp>
        <p:nvGrpSpPr>
          <p:cNvPr id="80" name="Agrupar 79"/>
          <p:cNvGrpSpPr/>
          <p:nvPr/>
        </p:nvGrpSpPr>
        <p:grpSpPr>
          <a:xfrm>
            <a:off x="3671900" y="877280"/>
            <a:ext cx="357190" cy="357190"/>
            <a:chOff x="3857620" y="142852"/>
            <a:chExt cx="428628" cy="428628"/>
          </a:xfrm>
        </p:grpSpPr>
        <p:grpSp>
          <p:nvGrpSpPr>
            <p:cNvPr id="81" name="176 Grupo"/>
            <p:cNvGrpSpPr/>
            <p:nvPr/>
          </p:nvGrpSpPr>
          <p:grpSpPr>
            <a:xfrm>
              <a:off x="3857620" y="142852"/>
              <a:ext cx="428628" cy="428628"/>
              <a:chOff x="285720" y="1500174"/>
              <a:chExt cx="428628" cy="428628"/>
            </a:xfrm>
          </p:grpSpPr>
          <p:sp>
            <p:nvSpPr>
              <p:cNvPr id="84" name="182 Rectángulo"/>
              <p:cNvSpPr/>
              <p:nvPr/>
            </p:nvSpPr>
            <p:spPr>
              <a:xfrm>
                <a:off x="285720" y="1500174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85" name="183 Conector recto"/>
              <p:cNvCxnSpPr>
                <a:stCxn id="84" idx="1"/>
                <a:endCxn id="84" idx="3"/>
              </p:cNvCxnSpPr>
              <p:nvPr/>
            </p:nvCxnSpPr>
            <p:spPr>
              <a:xfrm rot="10800000" flipH="1">
                <a:off x="285720" y="1714488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184 Conector recto"/>
              <p:cNvCxnSpPr>
                <a:stCxn id="84" idx="0"/>
                <a:endCxn id="84" idx="2"/>
              </p:cNvCxnSpPr>
              <p:nvPr/>
            </p:nvCxnSpPr>
            <p:spPr>
              <a:xfrm rot="16200000" flipH="1">
                <a:off x="285720" y="1714488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185 Forma libre"/>
              <p:cNvSpPr/>
              <p:nvPr/>
            </p:nvSpPr>
            <p:spPr>
              <a:xfrm>
                <a:off x="285720" y="1553798"/>
                <a:ext cx="428628" cy="324000"/>
              </a:xfrm>
              <a:custGeom>
                <a:avLst/>
                <a:gdLst>
                  <a:gd name="connsiteX0" fmla="*/ 971550 w 971550"/>
                  <a:gd name="connsiteY0" fmla="*/ 0 h 638175"/>
                  <a:gd name="connsiteX1" fmla="*/ 652463 w 971550"/>
                  <a:gd name="connsiteY1" fmla="*/ 95250 h 638175"/>
                  <a:gd name="connsiteX2" fmla="*/ 304800 w 971550"/>
                  <a:gd name="connsiteY2" fmla="*/ 538163 h 638175"/>
                  <a:gd name="connsiteX3" fmla="*/ 0 w 971550"/>
                  <a:gd name="connsiteY3" fmla="*/ 638175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50" h="638175">
                    <a:moveTo>
                      <a:pt x="971550" y="0"/>
                    </a:moveTo>
                    <a:cubicBezTo>
                      <a:pt x="867569" y="2778"/>
                      <a:pt x="763588" y="5556"/>
                      <a:pt x="652463" y="95250"/>
                    </a:cubicBezTo>
                    <a:cubicBezTo>
                      <a:pt x="541338" y="184944"/>
                      <a:pt x="413544" y="447676"/>
                      <a:pt x="304800" y="538163"/>
                    </a:cubicBezTo>
                    <a:cubicBezTo>
                      <a:pt x="196056" y="628651"/>
                      <a:pt x="98028" y="633413"/>
                      <a:pt x="0" y="638175"/>
                    </a:cubicBezTo>
                  </a:path>
                </a:pathLst>
              </a:custGeom>
              <a:ln w="2222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pic>
          <p:nvPicPr>
            <p:cNvPr id="82" name="Imagen 81"/>
            <p:cNvPicPr>
              <a:picLocks noChangeAspect="1"/>
            </p:cNvPicPr>
            <p:nvPr/>
          </p:nvPicPr>
          <p:blipFill rotWithShape="1">
            <a:blip r:embed="rId3"/>
            <a:srcRect l="24076" t="36044" r="24004" b="22607"/>
            <a:stretch/>
          </p:blipFill>
          <p:spPr>
            <a:xfrm>
              <a:off x="3869327" y="163480"/>
              <a:ext cx="184626" cy="120781"/>
            </a:xfrm>
            <a:prstGeom prst="rect">
              <a:avLst/>
            </a:prstGeom>
          </p:spPr>
        </p:pic>
        <p:pic>
          <p:nvPicPr>
            <p:cNvPr id="83" name="Imagen 82"/>
            <p:cNvPicPr>
              <a:picLocks noChangeAspect="1"/>
            </p:cNvPicPr>
            <p:nvPr/>
          </p:nvPicPr>
          <p:blipFill rotWithShape="1">
            <a:blip r:embed="rId4"/>
            <a:srcRect l="24216" t="25738" r="28054" b="18827"/>
            <a:stretch/>
          </p:blipFill>
          <p:spPr>
            <a:xfrm>
              <a:off x="4121807" y="402589"/>
              <a:ext cx="157601" cy="161925"/>
            </a:xfrm>
            <a:prstGeom prst="rect">
              <a:avLst/>
            </a:prstGeom>
          </p:spPr>
        </p:pic>
      </p:grpSp>
      <p:grpSp>
        <p:nvGrpSpPr>
          <p:cNvPr id="96" name="Agrupar 95"/>
          <p:cNvGrpSpPr/>
          <p:nvPr/>
        </p:nvGrpSpPr>
        <p:grpSpPr>
          <a:xfrm>
            <a:off x="6015010" y="1484748"/>
            <a:ext cx="357190" cy="357190"/>
            <a:chOff x="3857620" y="142852"/>
            <a:chExt cx="428628" cy="428628"/>
          </a:xfrm>
        </p:grpSpPr>
        <p:grpSp>
          <p:nvGrpSpPr>
            <p:cNvPr id="97" name="176 Grupo"/>
            <p:cNvGrpSpPr/>
            <p:nvPr/>
          </p:nvGrpSpPr>
          <p:grpSpPr>
            <a:xfrm>
              <a:off x="3857620" y="142852"/>
              <a:ext cx="428628" cy="428628"/>
              <a:chOff x="285720" y="1500174"/>
              <a:chExt cx="428628" cy="428628"/>
            </a:xfrm>
          </p:grpSpPr>
          <p:sp>
            <p:nvSpPr>
              <p:cNvPr id="100" name="182 Rectángulo"/>
              <p:cNvSpPr/>
              <p:nvPr/>
            </p:nvSpPr>
            <p:spPr>
              <a:xfrm>
                <a:off x="285720" y="1500174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101" name="183 Conector recto"/>
              <p:cNvCxnSpPr>
                <a:stCxn id="100" idx="1"/>
                <a:endCxn id="100" idx="3"/>
              </p:cNvCxnSpPr>
              <p:nvPr/>
            </p:nvCxnSpPr>
            <p:spPr>
              <a:xfrm rot="10800000" flipH="1">
                <a:off x="285720" y="1714488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184 Conector recto"/>
              <p:cNvCxnSpPr>
                <a:stCxn id="100" idx="0"/>
                <a:endCxn id="100" idx="2"/>
              </p:cNvCxnSpPr>
              <p:nvPr/>
            </p:nvCxnSpPr>
            <p:spPr>
              <a:xfrm rot="16200000" flipH="1">
                <a:off x="285720" y="1714488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185 Forma libre"/>
              <p:cNvSpPr/>
              <p:nvPr/>
            </p:nvSpPr>
            <p:spPr>
              <a:xfrm>
                <a:off x="285720" y="1553798"/>
                <a:ext cx="428628" cy="324000"/>
              </a:xfrm>
              <a:custGeom>
                <a:avLst/>
                <a:gdLst>
                  <a:gd name="connsiteX0" fmla="*/ 971550 w 971550"/>
                  <a:gd name="connsiteY0" fmla="*/ 0 h 638175"/>
                  <a:gd name="connsiteX1" fmla="*/ 652463 w 971550"/>
                  <a:gd name="connsiteY1" fmla="*/ 95250 h 638175"/>
                  <a:gd name="connsiteX2" fmla="*/ 304800 w 971550"/>
                  <a:gd name="connsiteY2" fmla="*/ 538163 h 638175"/>
                  <a:gd name="connsiteX3" fmla="*/ 0 w 971550"/>
                  <a:gd name="connsiteY3" fmla="*/ 638175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50" h="638175">
                    <a:moveTo>
                      <a:pt x="971550" y="0"/>
                    </a:moveTo>
                    <a:cubicBezTo>
                      <a:pt x="867569" y="2778"/>
                      <a:pt x="763588" y="5556"/>
                      <a:pt x="652463" y="95250"/>
                    </a:cubicBezTo>
                    <a:cubicBezTo>
                      <a:pt x="541338" y="184944"/>
                      <a:pt x="413544" y="447676"/>
                      <a:pt x="304800" y="538163"/>
                    </a:cubicBezTo>
                    <a:cubicBezTo>
                      <a:pt x="196056" y="628651"/>
                      <a:pt x="98028" y="633413"/>
                      <a:pt x="0" y="638175"/>
                    </a:cubicBezTo>
                  </a:path>
                </a:pathLst>
              </a:custGeom>
              <a:ln w="2222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pic>
          <p:nvPicPr>
            <p:cNvPr id="98" name="Imagen 97"/>
            <p:cNvPicPr>
              <a:picLocks noChangeAspect="1"/>
            </p:cNvPicPr>
            <p:nvPr/>
          </p:nvPicPr>
          <p:blipFill rotWithShape="1">
            <a:blip r:embed="rId3"/>
            <a:srcRect l="24076" t="36044" r="24004" b="22607"/>
            <a:stretch/>
          </p:blipFill>
          <p:spPr>
            <a:xfrm>
              <a:off x="3869327" y="163480"/>
              <a:ext cx="184626" cy="120781"/>
            </a:xfrm>
            <a:prstGeom prst="rect">
              <a:avLst/>
            </a:prstGeom>
          </p:spPr>
        </p:pic>
        <p:pic>
          <p:nvPicPr>
            <p:cNvPr id="99" name="Imagen 98"/>
            <p:cNvPicPr>
              <a:picLocks noChangeAspect="1"/>
            </p:cNvPicPr>
            <p:nvPr/>
          </p:nvPicPr>
          <p:blipFill rotWithShape="1">
            <a:blip r:embed="rId4"/>
            <a:srcRect l="24216" t="25738" r="28054" b="18827"/>
            <a:stretch/>
          </p:blipFill>
          <p:spPr>
            <a:xfrm>
              <a:off x="4121807" y="402589"/>
              <a:ext cx="157601" cy="161925"/>
            </a:xfrm>
            <a:prstGeom prst="rect">
              <a:avLst/>
            </a:prstGeom>
          </p:spPr>
        </p:pic>
      </p:grpSp>
      <p:grpSp>
        <p:nvGrpSpPr>
          <p:cNvPr id="104" name="4 Grupo"/>
          <p:cNvGrpSpPr/>
          <p:nvPr/>
        </p:nvGrpSpPr>
        <p:grpSpPr>
          <a:xfrm>
            <a:off x="5403183" y="1486649"/>
            <a:ext cx="357190" cy="357190"/>
            <a:chOff x="2071670" y="1714488"/>
            <a:chExt cx="428628" cy="428628"/>
          </a:xfrm>
        </p:grpSpPr>
        <p:sp>
          <p:nvSpPr>
            <p:cNvPr id="105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10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7" name="107 Forma libre"/>
          <p:cNvSpPr/>
          <p:nvPr/>
        </p:nvSpPr>
        <p:spPr>
          <a:xfrm>
            <a:off x="5029680" y="1473379"/>
            <a:ext cx="373503" cy="158333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 dirty="0"/>
          </a:p>
        </p:txBody>
      </p:sp>
      <p:grpSp>
        <p:nvGrpSpPr>
          <p:cNvPr id="108" name="74 Grupo"/>
          <p:cNvGrpSpPr/>
          <p:nvPr/>
        </p:nvGrpSpPr>
        <p:grpSpPr>
          <a:xfrm>
            <a:off x="4728278" y="2016654"/>
            <a:ext cx="357190" cy="357190"/>
            <a:chOff x="785786" y="928670"/>
            <a:chExt cx="428628" cy="428628"/>
          </a:xfrm>
        </p:grpSpPr>
        <p:cxnSp>
          <p:nvCxnSpPr>
            <p:cNvPr id="109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cxnSp>
        <p:nvCxnSpPr>
          <p:cNvPr id="113" name="110 Conector recto"/>
          <p:cNvCxnSpPr>
            <a:endCxn id="110" idx="2"/>
          </p:cNvCxnSpPr>
          <p:nvPr/>
        </p:nvCxnSpPr>
        <p:spPr>
          <a:xfrm>
            <a:off x="2079626" y="2195249"/>
            <a:ext cx="2708184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108 Forma libre"/>
          <p:cNvSpPr/>
          <p:nvPr/>
        </p:nvSpPr>
        <p:spPr>
          <a:xfrm>
            <a:off x="5029680" y="1836133"/>
            <a:ext cx="388571" cy="356286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17" name="89 CuadroTexto"/>
          <p:cNvSpPr txBox="1"/>
          <p:nvPr/>
        </p:nvSpPr>
        <p:spPr>
          <a:xfrm>
            <a:off x="4151953" y="2244814"/>
            <a:ext cx="65755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7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167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167" dirty="0">
                <a:latin typeface="Times New Roman" pitchFamily="18" charset="0"/>
                <a:cs typeface="Times New Roman" pitchFamily="18" charset="0"/>
              </a:rPr>
              <a:t>[3, 1]</a:t>
            </a:r>
            <a:endParaRPr lang="es-ES" sz="1167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65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adroTexto 35"/>
          <p:cNvSpPr txBox="1"/>
          <p:nvPr/>
        </p:nvSpPr>
        <p:spPr>
          <a:xfrm>
            <a:off x="4862252" y="4597693"/>
            <a:ext cx="1395250" cy="40011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latin typeface="Arial Narrow"/>
                <a:cs typeface="Arial Narrow"/>
              </a:rPr>
              <a:t>Algoritmo de Aprendizaje</a:t>
            </a:r>
          </a:p>
          <a:p>
            <a:pPr algn="ctr"/>
            <a:r>
              <a:rPr lang="es-ES" sz="1000" dirty="0">
                <a:latin typeface="Arial Narrow"/>
                <a:cs typeface="Arial Narrow"/>
              </a:rPr>
              <a:t>(Optimización)</a:t>
            </a:r>
          </a:p>
        </p:txBody>
      </p:sp>
      <p:grpSp>
        <p:nvGrpSpPr>
          <p:cNvPr id="37" name="4 Grupo"/>
          <p:cNvGrpSpPr/>
          <p:nvPr/>
        </p:nvGrpSpPr>
        <p:grpSpPr>
          <a:xfrm>
            <a:off x="6302412" y="3937620"/>
            <a:ext cx="357190" cy="357190"/>
            <a:chOff x="2071670" y="1714488"/>
            <a:chExt cx="428628" cy="428628"/>
          </a:xfrm>
        </p:grpSpPr>
        <p:sp>
          <p:nvSpPr>
            <p:cNvPr id="38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3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40" name="114 Conector recto de flecha"/>
          <p:cNvCxnSpPr>
            <a:stCxn id="38" idx="0"/>
          </p:cNvCxnSpPr>
          <p:nvPr/>
        </p:nvCxnSpPr>
        <p:spPr>
          <a:xfrm flipV="1">
            <a:off x="6481007" y="3273925"/>
            <a:ext cx="1425" cy="663696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n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757" y="3635458"/>
            <a:ext cx="254000" cy="317500"/>
          </a:xfrm>
          <a:prstGeom prst="rect">
            <a:avLst/>
          </a:prstGeom>
        </p:spPr>
      </p:pic>
      <p:sp>
        <p:nvSpPr>
          <p:cNvPr id="43" name="89 CuadroTexto"/>
          <p:cNvSpPr txBox="1"/>
          <p:nvPr/>
        </p:nvSpPr>
        <p:spPr>
          <a:xfrm>
            <a:off x="6717648" y="4109897"/>
            <a:ext cx="2808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5" name="Conector angular 44"/>
          <p:cNvCxnSpPr>
            <a:endCxn id="36" idx="1"/>
          </p:cNvCxnSpPr>
          <p:nvPr/>
        </p:nvCxnSpPr>
        <p:spPr>
          <a:xfrm>
            <a:off x="2542072" y="2674630"/>
            <a:ext cx="2320180" cy="212311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ector angular 45"/>
          <p:cNvCxnSpPr>
            <a:stCxn id="36" idx="3"/>
            <a:endCxn id="38" idx="2"/>
          </p:cNvCxnSpPr>
          <p:nvPr/>
        </p:nvCxnSpPr>
        <p:spPr>
          <a:xfrm flipV="1">
            <a:off x="6257502" y="4294810"/>
            <a:ext cx="223505" cy="502938"/>
          </a:xfrm>
          <a:prstGeom prst="bentConnector2">
            <a:avLst/>
          </a:prstGeom>
          <a:ln w="12700">
            <a:solidFill>
              <a:schemeClr val="tx1"/>
            </a:solidFill>
            <a:head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Imagen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2233" y="3736073"/>
            <a:ext cx="254000" cy="317500"/>
          </a:xfrm>
          <a:prstGeom prst="rect">
            <a:avLst/>
          </a:prstGeom>
        </p:spPr>
      </p:pic>
      <p:sp>
        <p:nvSpPr>
          <p:cNvPr id="48" name="CuadroTexto 47"/>
          <p:cNvSpPr txBox="1"/>
          <p:nvPr/>
        </p:nvSpPr>
        <p:spPr>
          <a:xfrm>
            <a:off x="6498119" y="4628921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error</a:t>
            </a:r>
          </a:p>
        </p:txBody>
      </p:sp>
      <p:grpSp>
        <p:nvGrpSpPr>
          <p:cNvPr id="57" name="4 Grupo"/>
          <p:cNvGrpSpPr/>
          <p:nvPr/>
        </p:nvGrpSpPr>
        <p:grpSpPr>
          <a:xfrm>
            <a:off x="3184915" y="2674630"/>
            <a:ext cx="357190" cy="357190"/>
            <a:chOff x="2071670" y="1714488"/>
            <a:chExt cx="428628" cy="428628"/>
          </a:xfrm>
        </p:grpSpPr>
        <p:sp>
          <p:nvSpPr>
            <p:cNvPr id="58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5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60" name="74 Grupo"/>
          <p:cNvGrpSpPr/>
          <p:nvPr/>
        </p:nvGrpSpPr>
        <p:grpSpPr>
          <a:xfrm>
            <a:off x="2542072" y="2317440"/>
            <a:ext cx="357190" cy="357190"/>
            <a:chOff x="785786" y="928670"/>
            <a:chExt cx="428628" cy="428628"/>
          </a:xfrm>
        </p:grpSpPr>
        <p:cxnSp>
          <p:nvCxnSpPr>
            <p:cNvPr id="61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63" name="77 Grupo"/>
          <p:cNvGrpSpPr/>
          <p:nvPr/>
        </p:nvGrpSpPr>
        <p:grpSpPr>
          <a:xfrm>
            <a:off x="2542072" y="3031820"/>
            <a:ext cx="357190" cy="357190"/>
            <a:chOff x="785786" y="928670"/>
            <a:chExt cx="428628" cy="428628"/>
          </a:xfrm>
        </p:grpSpPr>
        <p:cxnSp>
          <p:nvCxnSpPr>
            <p:cNvPr id="64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66" name="86 Grupo"/>
          <p:cNvGrpSpPr/>
          <p:nvPr/>
        </p:nvGrpSpPr>
        <p:grpSpPr>
          <a:xfrm>
            <a:off x="2542072" y="2674630"/>
            <a:ext cx="357190" cy="357190"/>
            <a:chOff x="785786" y="928670"/>
            <a:chExt cx="428628" cy="428628"/>
          </a:xfrm>
        </p:grpSpPr>
        <p:cxnSp>
          <p:nvCxnSpPr>
            <p:cNvPr id="67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69" name="89 CuadroTexto"/>
          <p:cNvSpPr txBox="1"/>
          <p:nvPr/>
        </p:nvSpPr>
        <p:spPr>
          <a:xfrm>
            <a:off x="1526466" y="3577581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0" name="91 Conector recto de flecha"/>
          <p:cNvCxnSpPr>
            <a:endCxn id="58" idx="1"/>
          </p:cNvCxnSpPr>
          <p:nvPr/>
        </p:nvCxnSpPr>
        <p:spPr>
          <a:xfrm>
            <a:off x="2839730" y="2853225"/>
            <a:ext cx="3451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107 Forma libre"/>
          <p:cNvSpPr/>
          <p:nvPr/>
        </p:nvSpPr>
        <p:spPr>
          <a:xfrm>
            <a:off x="2830011" y="2501417"/>
            <a:ext cx="354904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72" name="108 Forma libre"/>
          <p:cNvSpPr/>
          <p:nvPr/>
        </p:nvSpPr>
        <p:spPr>
          <a:xfrm>
            <a:off x="2830011" y="2971870"/>
            <a:ext cx="354904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73" name="110 Conector recto"/>
          <p:cNvCxnSpPr/>
          <p:nvPr/>
        </p:nvCxnSpPr>
        <p:spPr>
          <a:xfrm>
            <a:off x="2341972" y="2496035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112 Conector recto"/>
          <p:cNvCxnSpPr>
            <a:endCxn id="68" idx="2"/>
          </p:cNvCxnSpPr>
          <p:nvPr/>
        </p:nvCxnSpPr>
        <p:spPr>
          <a:xfrm>
            <a:off x="2341972" y="2853225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113 Conector recto"/>
          <p:cNvCxnSpPr>
            <a:endCxn id="65" idx="2"/>
          </p:cNvCxnSpPr>
          <p:nvPr/>
        </p:nvCxnSpPr>
        <p:spPr>
          <a:xfrm>
            <a:off x="2341972" y="3210408"/>
            <a:ext cx="259632" cy="7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114 Conector recto de flecha"/>
          <p:cNvCxnSpPr/>
          <p:nvPr/>
        </p:nvCxnSpPr>
        <p:spPr>
          <a:xfrm>
            <a:off x="3542105" y="2853225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116 CuadroTexto"/>
          <p:cNvSpPr txBox="1"/>
          <p:nvPr/>
        </p:nvSpPr>
        <p:spPr>
          <a:xfrm>
            <a:off x="1610525" y="2917507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117 CuadroTexto"/>
          <p:cNvSpPr txBox="1"/>
          <p:nvPr/>
        </p:nvSpPr>
        <p:spPr>
          <a:xfrm>
            <a:off x="1618423" y="3217541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88" name="4 Grupo"/>
          <p:cNvGrpSpPr/>
          <p:nvPr/>
        </p:nvGrpSpPr>
        <p:grpSpPr>
          <a:xfrm>
            <a:off x="3184915" y="3878089"/>
            <a:ext cx="357190" cy="357190"/>
            <a:chOff x="2071670" y="1714488"/>
            <a:chExt cx="428628" cy="428628"/>
          </a:xfrm>
        </p:grpSpPr>
        <p:sp>
          <p:nvSpPr>
            <p:cNvPr id="89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9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91" name="74 Grupo"/>
          <p:cNvGrpSpPr/>
          <p:nvPr/>
        </p:nvGrpSpPr>
        <p:grpSpPr>
          <a:xfrm>
            <a:off x="2542072" y="3520899"/>
            <a:ext cx="357190" cy="357190"/>
            <a:chOff x="785786" y="928670"/>
            <a:chExt cx="428628" cy="428628"/>
          </a:xfrm>
        </p:grpSpPr>
        <p:cxnSp>
          <p:nvCxnSpPr>
            <p:cNvPr id="92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94" name="77 Grupo"/>
          <p:cNvGrpSpPr/>
          <p:nvPr/>
        </p:nvGrpSpPr>
        <p:grpSpPr>
          <a:xfrm>
            <a:off x="2542072" y="4235279"/>
            <a:ext cx="357190" cy="357190"/>
            <a:chOff x="785786" y="928670"/>
            <a:chExt cx="428628" cy="428628"/>
          </a:xfrm>
        </p:grpSpPr>
        <p:cxnSp>
          <p:nvCxnSpPr>
            <p:cNvPr id="95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97" name="86 Grupo"/>
          <p:cNvGrpSpPr/>
          <p:nvPr/>
        </p:nvGrpSpPr>
        <p:grpSpPr>
          <a:xfrm>
            <a:off x="2542072" y="3878089"/>
            <a:ext cx="357190" cy="357190"/>
            <a:chOff x="785786" y="928670"/>
            <a:chExt cx="428628" cy="428628"/>
          </a:xfrm>
        </p:grpSpPr>
        <p:cxnSp>
          <p:nvCxnSpPr>
            <p:cNvPr id="98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cxnSp>
        <p:nvCxnSpPr>
          <p:cNvPr id="100" name="91 Conector recto de flecha"/>
          <p:cNvCxnSpPr>
            <a:endCxn id="89" idx="1"/>
          </p:cNvCxnSpPr>
          <p:nvPr/>
        </p:nvCxnSpPr>
        <p:spPr>
          <a:xfrm>
            <a:off x="2839730" y="4056684"/>
            <a:ext cx="3451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107 Forma libre"/>
          <p:cNvSpPr/>
          <p:nvPr/>
        </p:nvSpPr>
        <p:spPr>
          <a:xfrm>
            <a:off x="2830011" y="3704876"/>
            <a:ext cx="354904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02" name="108 Forma libre"/>
          <p:cNvSpPr/>
          <p:nvPr/>
        </p:nvSpPr>
        <p:spPr>
          <a:xfrm>
            <a:off x="2830011" y="4175329"/>
            <a:ext cx="354904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103" name="110 Conector recto"/>
          <p:cNvCxnSpPr>
            <a:endCxn id="93" idx="2"/>
          </p:cNvCxnSpPr>
          <p:nvPr/>
        </p:nvCxnSpPr>
        <p:spPr>
          <a:xfrm>
            <a:off x="2341972" y="3699494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112 Conector recto"/>
          <p:cNvCxnSpPr>
            <a:endCxn id="99" idx="2"/>
          </p:cNvCxnSpPr>
          <p:nvPr/>
        </p:nvCxnSpPr>
        <p:spPr>
          <a:xfrm>
            <a:off x="2341972" y="4056684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113 Conector recto"/>
          <p:cNvCxnSpPr>
            <a:endCxn id="96" idx="2"/>
          </p:cNvCxnSpPr>
          <p:nvPr/>
        </p:nvCxnSpPr>
        <p:spPr>
          <a:xfrm>
            <a:off x="2341972" y="4413867"/>
            <a:ext cx="259632" cy="7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114 Conector recto de flecha"/>
          <p:cNvCxnSpPr/>
          <p:nvPr/>
        </p:nvCxnSpPr>
        <p:spPr>
          <a:xfrm>
            <a:off x="3542105" y="4056684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110 Conector recto"/>
          <p:cNvCxnSpPr/>
          <p:nvPr/>
        </p:nvCxnSpPr>
        <p:spPr>
          <a:xfrm flipV="1">
            <a:off x="1908124" y="2496036"/>
            <a:ext cx="433848" cy="595316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110 Conector recto"/>
          <p:cNvCxnSpPr/>
          <p:nvPr/>
        </p:nvCxnSpPr>
        <p:spPr>
          <a:xfrm>
            <a:off x="1908124" y="3091352"/>
            <a:ext cx="433848" cy="608143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110 Conector recto"/>
          <p:cNvCxnSpPr/>
          <p:nvPr/>
        </p:nvCxnSpPr>
        <p:spPr>
          <a:xfrm flipV="1">
            <a:off x="1908124" y="2853226"/>
            <a:ext cx="433848" cy="559357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110 Conector recto"/>
          <p:cNvCxnSpPr/>
          <p:nvPr/>
        </p:nvCxnSpPr>
        <p:spPr>
          <a:xfrm>
            <a:off x="1908124" y="3412582"/>
            <a:ext cx="433848" cy="648377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110 Conector recto"/>
          <p:cNvCxnSpPr/>
          <p:nvPr/>
        </p:nvCxnSpPr>
        <p:spPr>
          <a:xfrm>
            <a:off x="1908124" y="3758076"/>
            <a:ext cx="433848" cy="655799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110 Conector recto"/>
          <p:cNvCxnSpPr/>
          <p:nvPr/>
        </p:nvCxnSpPr>
        <p:spPr>
          <a:xfrm flipV="1">
            <a:off x="1908124" y="3210410"/>
            <a:ext cx="433848" cy="547666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Agrupar 136"/>
          <p:cNvGrpSpPr/>
          <p:nvPr/>
        </p:nvGrpSpPr>
        <p:grpSpPr>
          <a:xfrm>
            <a:off x="3708108" y="2678905"/>
            <a:ext cx="357190" cy="357190"/>
            <a:chOff x="285720" y="857232"/>
            <a:chExt cx="428628" cy="428628"/>
          </a:xfrm>
        </p:grpSpPr>
        <p:sp>
          <p:nvSpPr>
            <p:cNvPr id="138" name="186 Rectángulo"/>
            <p:cNvSpPr/>
            <p:nvPr/>
          </p:nvSpPr>
          <p:spPr>
            <a:xfrm>
              <a:off x="285720" y="857232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cxnSp>
          <p:nvCxnSpPr>
            <p:cNvPr id="139" name="187 Conector recto"/>
            <p:cNvCxnSpPr/>
            <p:nvPr/>
          </p:nvCxnSpPr>
          <p:spPr>
            <a:xfrm rot="10800000" flipH="1">
              <a:off x="285720" y="1214422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188 Conector recto"/>
            <p:cNvCxnSpPr/>
            <p:nvPr/>
          </p:nvCxnSpPr>
          <p:spPr>
            <a:xfrm rot="16200000" flipH="1">
              <a:off x="285720" y="1071546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189 Forma libre"/>
            <p:cNvSpPr/>
            <p:nvPr/>
          </p:nvSpPr>
          <p:spPr>
            <a:xfrm>
              <a:off x="285720" y="919763"/>
              <a:ext cx="428628" cy="303566"/>
            </a:xfrm>
            <a:custGeom>
              <a:avLst/>
              <a:gdLst>
                <a:gd name="connsiteX0" fmla="*/ 971550 w 971550"/>
                <a:gd name="connsiteY0" fmla="*/ 0 h 638175"/>
                <a:gd name="connsiteX1" fmla="*/ 652463 w 971550"/>
                <a:gd name="connsiteY1" fmla="*/ 95250 h 638175"/>
                <a:gd name="connsiteX2" fmla="*/ 304800 w 971550"/>
                <a:gd name="connsiteY2" fmla="*/ 538163 h 638175"/>
                <a:gd name="connsiteX3" fmla="*/ 0 w 971550"/>
                <a:gd name="connsiteY3" fmla="*/ 63817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638175">
                  <a:moveTo>
                    <a:pt x="971550" y="0"/>
                  </a:moveTo>
                  <a:cubicBezTo>
                    <a:pt x="867569" y="2778"/>
                    <a:pt x="763588" y="5556"/>
                    <a:pt x="652463" y="95250"/>
                  </a:cubicBezTo>
                  <a:cubicBezTo>
                    <a:pt x="541338" y="184944"/>
                    <a:pt x="413544" y="447676"/>
                    <a:pt x="304800" y="538163"/>
                  </a:cubicBezTo>
                  <a:cubicBezTo>
                    <a:pt x="196056" y="628651"/>
                    <a:pt x="98028" y="633413"/>
                    <a:pt x="0" y="638175"/>
                  </a:cubicBezTo>
                </a:path>
              </a:pathLst>
            </a:cu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pic>
          <p:nvPicPr>
            <p:cNvPr id="142" name="Imagen 141"/>
            <p:cNvPicPr>
              <a:picLocks noChangeAspect="1"/>
            </p:cNvPicPr>
            <p:nvPr/>
          </p:nvPicPr>
          <p:blipFill rotWithShape="1">
            <a:blip r:embed="rId6"/>
            <a:srcRect l="24432" t="28042" r="30670" b="20868"/>
            <a:stretch/>
          </p:blipFill>
          <p:spPr>
            <a:xfrm>
              <a:off x="577999" y="1063255"/>
              <a:ext cx="125442" cy="149233"/>
            </a:xfrm>
            <a:prstGeom prst="rect">
              <a:avLst/>
            </a:prstGeom>
          </p:spPr>
        </p:pic>
        <p:pic>
          <p:nvPicPr>
            <p:cNvPr id="143" name="Imagen 142"/>
            <p:cNvPicPr>
              <a:picLocks noChangeAspect="1"/>
            </p:cNvPicPr>
            <p:nvPr/>
          </p:nvPicPr>
          <p:blipFill rotWithShape="1">
            <a:blip r:embed="rId7"/>
            <a:srcRect l="24076" t="36044" r="24004" b="22607"/>
            <a:stretch/>
          </p:blipFill>
          <p:spPr>
            <a:xfrm>
              <a:off x="304442" y="876434"/>
              <a:ext cx="184626" cy="120781"/>
            </a:xfrm>
            <a:prstGeom prst="rect">
              <a:avLst/>
            </a:prstGeom>
          </p:spPr>
        </p:pic>
      </p:grpSp>
      <p:grpSp>
        <p:nvGrpSpPr>
          <p:cNvPr id="144" name="Agrupar 143"/>
          <p:cNvGrpSpPr/>
          <p:nvPr/>
        </p:nvGrpSpPr>
        <p:grpSpPr>
          <a:xfrm>
            <a:off x="3724975" y="3875431"/>
            <a:ext cx="357190" cy="357190"/>
            <a:chOff x="285720" y="857232"/>
            <a:chExt cx="428628" cy="428628"/>
          </a:xfrm>
        </p:grpSpPr>
        <p:sp>
          <p:nvSpPr>
            <p:cNvPr id="145" name="186 Rectángulo"/>
            <p:cNvSpPr/>
            <p:nvPr/>
          </p:nvSpPr>
          <p:spPr>
            <a:xfrm>
              <a:off x="285720" y="857232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cxnSp>
          <p:nvCxnSpPr>
            <p:cNvPr id="146" name="187 Conector recto"/>
            <p:cNvCxnSpPr/>
            <p:nvPr/>
          </p:nvCxnSpPr>
          <p:spPr>
            <a:xfrm rot="10800000" flipH="1">
              <a:off x="285720" y="1214422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188 Conector recto"/>
            <p:cNvCxnSpPr/>
            <p:nvPr/>
          </p:nvCxnSpPr>
          <p:spPr>
            <a:xfrm rot="16200000" flipH="1">
              <a:off x="285720" y="1071546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189 Forma libre"/>
            <p:cNvSpPr/>
            <p:nvPr/>
          </p:nvSpPr>
          <p:spPr>
            <a:xfrm>
              <a:off x="285720" y="919763"/>
              <a:ext cx="428628" cy="303566"/>
            </a:xfrm>
            <a:custGeom>
              <a:avLst/>
              <a:gdLst>
                <a:gd name="connsiteX0" fmla="*/ 971550 w 971550"/>
                <a:gd name="connsiteY0" fmla="*/ 0 h 638175"/>
                <a:gd name="connsiteX1" fmla="*/ 652463 w 971550"/>
                <a:gd name="connsiteY1" fmla="*/ 95250 h 638175"/>
                <a:gd name="connsiteX2" fmla="*/ 304800 w 971550"/>
                <a:gd name="connsiteY2" fmla="*/ 538163 h 638175"/>
                <a:gd name="connsiteX3" fmla="*/ 0 w 971550"/>
                <a:gd name="connsiteY3" fmla="*/ 63817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638175">
                  <a:moveTo>
                    <a:pt x="971550" y="0"/>
                  </a:moveTo>
                  <a:cubicBezTo>
                    <a:pt x="867569" y="2778"/>
                    <a:pt x="763588" y="5556"/>
                    <a:pt x="652463" y="95250"/>
                  </a:cubicBezTo>
                  <a:cubicBezTo>
                    <a:pt x="541338" y="184944"/>
                    <a:pt x="413544" y="447676"/>
                    <a:pt x="304800" y="538163"/>
                  </a:cubicBezTo>
                  <a:cubicBezTo>
                    <a:pt x="196056" y="628651"/>
                    <a:pt x="98028" y="633413"/>
                    <a:pt x="0" y="638175"/>
                  </a:cubicBezTo>
                </a:path>
              </a:pathLst>
            </a:cu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pic>
          <p:nvPicPr>
            <p:cNvPr id="149" name="Imagen 148"/>
            <p:cNvPicPr>
              <a:picLocks noChangeAspect="1"/>
            </p:cNvPicPr>
            <p:nvPr/>
          </p:nvPicPr>
          <p:blipFill rotWithShape="1">
            <a:blip r:embed="rId6"/>
            <a:srcRect l="24432" t="28042" r="30670" b="20868"/>
            <a:stretch/>
          </p:blipFill>
          <p:spPr>
            <a:xfrm>
              <a:off x="577999" y="1063255"/>
              <a:ext cx="125442" cy="149233"/>
            </a:xfrm>
            <a:prstGeom prst="rect">
              <a:avLst/>
            </a:prstGeom>
          </p:spPr>
        </p:pic>
        <p:pic>
          <p:nvPicPr>
            <p:cNvPr id="150" name="Imagen 149"/>
            <p:cNvPicPr>
              <a:picLocks noChangeAspect="1"/>
            </p:cNvPicPr>
            <p:nvPr/>
          </p:nvPicPr>
          <p:blipFill rotWithShape="1">
            <a:blip r:embed="rId7"/>
            <a:srcRect l="24076" t="36044" r="24004" b="22607"/>
            <a:stretch/>
          </p:blipFill>
          <p:spPr>
            <a:xfrm>
              <a:off x="304442" y="876434"/>
              <a:ext cx="184626" cy="120781"/>
            </a:xfrm>
            <a:prstGeom prst="rect">
              <a:avLst/>
            </a:prstGeom>
          </p:spPr>
        </p:pic>
      </p:grpSp>
      <p:grpSp>
        <p:nvGrpSpPr>
          <p:cNvPr id="151" name="4 Grupo"/>
          <p:cNvGrpSpPr/>
          <p:nvPr/>
        </p:nvGrpSpPr>
        <p:grpSpPr>
          <a:xfrm>
            <a:off x="5405162" y="3103227"/>
            <a:ext cx="357190" cy="357190"/>
            <a:chOff x="2071670" y="1714488"/>
            <a:chExt cx="428628" cy="428628"/>
          </a:xfrm>
        </p:grpSpPr>
        <p:sp>
          <p:nvSpPr>
            <p:cNvPr id="152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153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54" name="74 Grupo"/>
          <p:cNvGrpSpPr/>
          <p:nvPr/>
        </p:nvGrpSpPr>
        <p:grpSpPr>
          <a:xfrm>
            <a:off x="4762318" y="2746037"/>
            <a:ext cx="357190" cy="357190"/>
            <a:chOff x="785786" y="928670"/>
            <a:chExt cx="428628" cy="428628"/>
          </a:xfrm>
        </p:grpSpPr>
        <p:cxnSp>
          <p:nvCxnSpPr>
            <p:cNvPr id="155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157" name="77 Grupo"/>
          <p:cNvGrpSpPr/>
          <p:nvPr/>
        </p:nvGrpSpPr>
        <p:grpSpPr>
          <a:xfrm>
            <a:off x="4762318" y="3460417"/>
            <a:ext cx="357190" cy="357190"/>
            <a:chOff x="785786" y="928670"/>
            <a:chExt cx="428628" cy="428628"/>
          </a:xfrm>
        </p:grpSpPr>
        <p:cxnSp>
          <p:nvCxnSpPr>
            <p:cNvPr id="158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160" name="86 Grupo"/>
          <p:cNvGrpSpPr/>
          <p:nvPr/>
        </p:nvGrpSpPr>
        <p:grpSpPr>
          <a:xfrm>
            <a:off x="4762318" y="3103227"/>
            <a:ext cx="357190" cy="357190"/>
            <a:chOff x="785786" y="928670"/>
            <a:chExt cx="428628" cy="428628"/>
          </a:xfrm>
        </p:grpSpPr>
        <p:cxnSp>
          <p:nvCxnSpPr>
            <p:cNvPr id="161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cxnSp>
        <p:nvCxnSpPr>
          <p:cNvPr id="163" name="91 Conector recto de flecha"/>
          <p:cNvCxnSpPr>
            <a:endCxn id="152" idx="1"/>
          </p:cNvCxnSpPr>
          <p:nvPr/>
        </p:nvCxnSpPr>
        <p:spPr>
          <a:xfrm>
            <a:off x="5059977" y="3281822"/>
            <a:ext cx="3451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107 Forma libre"/>
          <p:cNvSpPr/>
          <p:nvPr/>
        </p:nvSpPr>
        <p:spPr>
          <a:xfrm>
            <a:off x="5050258" y="2930014"/>
            <a:ext cx="354904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65" name="108 Forma libre"/>
          <p:cNvSpPr/>
          <p:nvPr/>
        </p:nvSpPr>
        <p:spPr>
          <a:xfrm>
            <a:off x="5050258" y="3400466"/>
            <a:ext cx="354904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166" name="110 Conector recto"/>
          <p:cNvCxnSpPr>
            <a:endCxn id="156" idx="2"/>
          </p:cNvCxnSpPr>
          <p:nvPr/>
        </p:nvCxnSpPr>
        <p:spPr>
          <a:xfrm>
            <a:off x="4562218" y="2924632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112 Conector recto"/>
          <p:cNvCxnSpPr>
            <a:endCxn id="162" idx="2"/>
          </p:cNvCxnSpPr>
          <p:nvPr/>
        </p:nvCxnSpPr>
        <p:spPr>
          <a:xfrm>
            <a:off x="4562218" y="3281822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113 Conector recto"/>
          <p:cNvCxnSpPr>
            <a:endCxn id="159" idx="2"/>
          </p:cNvCxnSpPr>
          <p:nvPr/>
        </p:nvCxnSpPr>
        <p:spPr>
          <a:xfrm>
            <a:off x="4562218" y="3639005"/>
            <a:ext cx="259632" cy="7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114 Conector recto de flecha"/>
          <p:cNvCxnSpPr/>
          <p:nvPr/>
        </p:nvCxnSpPr>
        <p:spPr>
          <a:xfrm>
            <a:off x="5762352" y="3281822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114 Conector recto de flecha"/>
          <p:cNvCxnSpPr/>
          <p:nvPr/>
        </p:nvCxnSpPr>
        <p:spPr>
          <a:xfrm>
            <a:off x="6291664" y="3269803"/>
            <a:ext cx="883328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Agrupar 170"/>
          <p:cNvGrpSpPr/>
          <p:nvPr/>
        </p:nvGrpSpPr>
        <p:grpSpPr>
          <a:xfrm>
            <a:off x="5928355" y="3107502"/>
            <a:ext cx="357190" cy="357190"/>
            <a:chOff x="285720" y="857232"/>
            <a:chExt cx="428628" cy="428628"/>
          </a:xfrm>
        </p:grpSpPr>
        <p:sp>
          <p:nvSpPr>
            <p:cNvPr id="172" name="186 Rectángulo"/>
            <p:cNvSpPr/>
            <p:nvPr/>
          </p:nvSpPr>
          <p:spPr>
            <a:xfrm>
              <a:off x="285720" y="857232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cxnSp>
          <p:nvCxnSpPr>
            <p:cNvPr id="173" name="187 Conector recto"/>
            <p:cNvCxnSpPr/>
            <p:nvPr/>
          </p:nvCxnSpPr>
          <p:spPr>
            <a:xfrm rot="10800000" flipH="1">
              <a:off x="285720" y="1214422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188 Conector recto"/>
            <p:cNvCxnSpPr/>
            <p:nvPr/>
          </p:nvCxnSpPr>
          <p:spPr>
            <a:xfrm rot="16200000" flipH="1">
              <a:off x="285720" y="1071546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189 Forma libre"/>
            <p:cNvSpPr/>
            <p:nvPr/>
          </p:nvSpPr>
          <p:spPr>
            <a:xfrm>
              <a:off x="285720" y="919763"/>
              <a:ext cx="428628" cy="303566"/>
            </a:xfrm>
            <a:custGeom>
              <a:avLst/>
              <a:gdLst>
                <a:gd name="connsiteX0" fmla="*/ 971550 w 971550"/>
                <a:gd name="connsiteY0" fmla="*/ 0 h 638175"/>
                <a:gd name="connsiteX1" fmla="*/ 652463 w 971550"/>
                <a:gd name="connsiteY1" fmla="*/ 95250 h 638175"/>
                <a:gd name="connsiteX2" fmla="*/ 304800 w 971550"/>
                <a:gd name="connsiteY2" fmla="*/ 538163 h 638175"/>
                <a:gd name="connsiteX3" fmla="*/ 0 w 971550"/>
                <a:gd name="connsiteY3" fmla="*/ 63817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638175">
                  <a:moveTo>
                    <a:pt x="971550" y="0"/>
                  </a:moveTo>
                  <a:cubicBezTo>
                    <a:pt x="867569" y="2778"/>
                    <a:pt x="763588" y="5556"/>
                    <a:pt x="652463" y="95250"/>
                  </a:cubicBezTo>
                  <a:cubicBezTo>
                    <a:pt x="541338" y="184944"/>
                    <a:pt x="413544" y="447676"/>
                    <a:pt x="304800" y="538163"/>
                  </a:cubicBezTo>
                  <a:cubicBezTo>
                    <a:pt x="196056" y="628651"/>
                    <a:pt x="98028" y="633413"/>
                    <a:pt x="0" y="638175"/>
                  </a:cubicBezTo>
                </a:path>
              </a:pathLst>
            </a:cu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pic>
          <p:nvPicPr>
            <p:cNvPr id="176" name="Imagen 175"/>
            <p:cNvPicPr>
              <a:picLocks noChangeAspect="1"/>
            </p:cNvPicPr>
            <p:nvPr/>
          </p:nvPicPr>
          <p:blipFill rotWithShape="1">
            <a:blip r:embed="rId6"/>
            <a:srcRect l="24432" t="28042" r="30670" b="20868"/>
            <a:stretch/>
          </p:blipFill>
          <p:spPr>
            <a:xfrm>
              <a:off x="577999" y="1063255"/>
              <a:ext cx="125442" cy="149233"/>
            </a:xfrm>
            <a:prstGeom prst="rect">
              <a:avLst/>
            </a:prstGeom>
          </p:spPr>
        </p:pic>
        <p:pic>
          <p:nvPicPr>
            <p:cNvPr id="177" name="Imagen 176"/>
            <p:cNvPicPr>
              <a:picLocks noChangeAspect="1"/>
            </p:cNvPicPr>
            <p:nvPr/>
          </p:nvPicPr>
          <p:blipFill rotWithShape="1">
            <a:blip r:embed="rId7"/>
            <a:srcRect l="24076" t="36044" r="24004" b="22607"/>
            <a:stretch/>
          </p:blipFill>
          <p:spPr>
            <a:xfrm>
              <a:off x="304442" y="876434"/>
              <a:ext cx="184626" cy="120781"/>
            </a:xfrm>
            <a:prstGeom prst="rect">
              <a:avLst/>
            </a:prstGeom>
          </p:spPr>
        </p:pic>
      </p:grpSp>
      <p:sp>
        <p:nvSpPr>
          <p:cNvPr id="178" name="107 Forma libre"/>
          <p:cNvSpPr/>
          <p:nvPr/>
        </p:nvSpPr>
        <p:spPr>
          <a:xfrm>
            <a:off x="4071505" y="2853334"/>
            <a:ext cx="490714" cy="432763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79" name="108 Forma libre"/>
          <p:cNvSpPr/>
          <p:nvPr/>
        </p:nvSpPr>
        <p:spPr>
          <a:xfrm>
            <a:off x="4082165" y="3639012"/>
            <a:ext cx="480053" cy="417757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80" name="89 CuadroTexto"/>
          <p:cNvSpPr txBox="1"/>
          <p:nvPr/>
        </p:nvSpPr>
        <p:spPr>
          <a:xfrm>
            <a:off x="4366859" y="2621641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89" name="Conector recto 188"/>
          <p:cNvCxnSpPr/>
          <p:nvPr/>
        </p:nvCxnSpPr>
        <p:spPr>
          <a:xfrm>
            <a:off x="4762319" y="3091352"/>
            <a:ext cx="5963" cy="1698703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7" name="Agrupar 306"/>
          <p:cNvGrpSpPr/>
          <p:nvPr/>
        </p:nvGrpSpPr>
        <p:grpSpPr>
          <a:xfrm>
            <a:off x="6266993" y="2077414"/>
            <a:ext cx="1485361" cy="907998"/>
            <a:chOff x="5796136" y="2492896"/>
            <a:chExt cx="1782433" cy="1089597"/>
          </a:xfrm>
        </p:grpSpPr>
        <p:cxnSp>
          <p:nvCxnSpPr>
            <p:cNvPr id="209" name="Conector recto 208"/>
            <p:cNvCxnSpPr/>
            <p:nvPr/>
          </p:nvCxnSpPr>
          <p:spPr>
            <a:xfrm>
              <a:off x="5796136" y="2924374"/>
              <a:ext cx="1782433" cy="57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116 CuadroTexto"/>
            <p:cNvSpPr txBox="1"/>
            <p:nvPr/>
          </p:nvSpPr>
          <p:spPr>
            <a:xfrm>
              <a:off x="5850377" y="2492896"/>
              <a:ext cx="40049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1500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s-ES" sz="15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1" name="117 CuadroTexto"/>
            <p:cNvSpPr txBox="1"/>
            <p:nvPr/>
          </p:nvSpPr>
          <p:spPr>
            <a:xfrm>
              <a:off x="6282425" y="2492896"/>
              <a:ext cx="40049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1500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s-ES" sz="15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3" name="89 CuadroTexto"/>
            <p:cNvSpPr txBox="1"/>
            <p:nvPr/>
          </p:nvSpPr>
          <p:spPr>
            <a:xfrm>
              <a:off x="7146521" y="2492896"/>
              <a:ext cx="33701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d</a:t>
              </a:r>
              <a:endParaRPr lang="es-ES" sz="15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4" name="89 CuadroTexto"/>
            <p:cNvSpPr txBox="1"/>
            <p:nvPr/>
          </p:nvSpPr>
          <p:spPr>
            <a:xfrm>
              <a:off x="6761745" y="2492896"/>
              <a:ext cx="323551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es-ES" sz="15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16" name="Conector recto 215"/>
            <p:cNvCxnSpPr/>
            <p:nvPr/>
          </p:nvCxnSpPr>
          <p:spPr>
            <a:xfrm>
              <a:off x="5914087" y="307677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ector recto 218"/>
            <p:cNvCxnSpPr/>
            <p:nvPr/>
          </p:nvCxnSpPr>
          <p:spPr>
            <a:xfrm>
              <a:off x="6346135" y="307843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ector recto 219"/>
            <p:cNvCxnSpPr/>
            <p:nvPr/>
          </p:nvCxnSpPr>
          <p:spPr>
            <a:xfrm>
              <a:off x="6786481" y="306896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ector recto 220"/>
            <p:cNvCxnSpPr/>
            <p:nvPr/>
          </p:nvCxnSpPr>
          <p:spPr>
            <a:xfrm>
              <a:off x="7210231" y="306896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ector recto 254"/>
            <p:cNvCxnSpPr/>
            <p:nvPr/>
          </p:nvCxnSpPr>
          <p:spPr>
            <a:xfrm>
              <a:off x="5922385" y="314878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ector recto 255"/>
            <p:cNvCxnSpPr/>
            <p:nvPr/>
          </p:nvCxnSpPr>
          <p:spPr>
            <a:xfrm>
              <a:off x="6354433" y="315044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ector recto 256"/>
            <p:cNvCxnSpPr/>
            <p:nvPr/>
          </p:nvCxnSpPr>
          <p:spPr>
            <a:xfrm>
              <a:off x="6794779" y="314096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ector recto 257"/>
            <p:cNvCxnSpPr/>
            <p:nvPr/>
          </p:nvCxnSpPr>
          <p:spPr>
            <a:xfrm>
              <a:off x="7218529" y="314096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ector recto 259"/>
            <p:cNvCxnSpPr/>
            <p:nvPr/>
          </p:nvCxnSpPr>
          <p:spPr>
            <a:xfrm>
              <a:off x="5922385" y="322079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ector recto 260"/>
            <p:cNvCxnSpPr/>
            <p:nvPr/>
          </p:nvCxnSpPr>
          <p:spPr>
            <a:xfrm>
              <a:off x="6354433" y="322245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ector recto 261"/>
            <p:cNvCxnSpPr/>
            <p:nvPr/>
          </p:nvCxnSpPr>
          <p:spPr>
            <a:xfrm>
              <a:off x="6794779" y="321297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ector recto 262"/>
            <p:cNvCxnSpPr/>
            <p:nvPr/>
          </p:nvCxnSpPr>
          <p:spPr>
            <a:xfrm>
              <a:off x="7218529" y="321297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ector recto 264"/>
            <p:cNvCxnSpPr/>
            <p:nvPr/>
          </p:nvCxnSpPr>
          <p:spPr>
            <a:xfrm>
              <a:off x="5922385" y="329279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ector recto 265"/>
            <p:cNvCxnSpPr/>
            <p:nvPr/>
          </p:nvCxnSpPr>
          <p:spPr>
            <a:xfrm>
              <a:off x="6354433" y="329446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ector recto 266"/>
            <p:cNvCxnSpPr/>
            <p:nvPr/>
          </p:nvCxnSpPr>
          <p:spPr>
            <a:xfrm>
              <a:off x="6794779" y="328498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ector recto 267"/>
            <p:cNvCxnSpPr/>
            <p:nvPr/>
          </p:nvCxnSpPr>
          <p:spPr>
            <a:xfrm>
              <a:off x="7218529" y="328498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ector recto 269"/>
            <p:cNvCxnSpPr/>
            <p:nvPr/>
          </p:nvCxnSpPr>
          <p:spPr>
            <a:xfrm>
              <a:off x="5922385" y="336480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ector recto 270"/>
            <p:cNvCxnSpPr/>
            <p:nvPr/>
          </p:nvCxnSpPr>
          <p:spPr>
            <a:xfrm>
              <a:off x="6354433" y="336646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ector recto 271"/>
            <p:cNvCxnSpPr/>
            <p:nvPr/>
          </p:nvCxnSpPr>
          <p:spPr>
            <a:xfrm>
              <a:off x="6794779" y="335699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ector recto 272"/>
            <p:cNvCxnSpPr/>
            <p:nvPr/>
          </p:nvCxnSpPr>
          <p:spPr>
            <a:xfrm>
              <a:off x="7218529" y="335699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ector recto 274"/>
            <p:cNvCxnSpPr/>
            <p:nvPr/>
          </p:nvCxnSpPr>
          <p:spPr>
            <a:xfrm>
              <a:off x="5922385" y="343681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ector recto 275"/>
            <p:cNvCxnSpPr/>
            <p:nvPr/>
          </p:nvCxnSpPr>
          <p:spPr>
            <a:xfrm>
              <a:off x="6354433" y="343847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ector recto 276"/>
            <p:cNvCxnSpPr/>
            <p:nvPr/>
          </p:nvCxnSpPr>
          <p:spPr>
            <a:xfrm>
              <a:off x="6794779" y="342900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ector recto 277"/>
            <p:cNvCxnSpPr/>
            <p:nvPr/>
          </p:nvCxnSpPr>
          <p:spPr>
            <a:xfrm>
              <a:off x="7218529" y="342900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ector recto 279"/>
            <p:cNvCxnSpPr/>
            <p:nvPr/>
          </p:nvCxnSpPr>
          <p:spPr>
            <a:xfrm>
              <a:off x="5922385" y="350882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ector recto 280"/>
            <p:cNvCxnSpPr/>
            <p:nvPr/>
          </p:nvCxnSpPr>
          <p:spPr>
            <a:xfrm>
              <a:off x="6354433" y="351048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ector recto 281"/>
            <p:cNvCxnSpPr/>
            <p:nvPr/>
          </p:nvCxnSpPr>
          <p:spPr>
            <a:xfrm>
              <a:off x="6794779" y="350100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ector recto 282"/>
            <p:cNvCxnSpPr/>
            <p:nvPr/>
          </p:nvCxnSpPr>
          <p:spPr>
            <a:xfrm>
              <a:off x="7218529" y="350100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ector recto 284"/>
            <p:cNvCxnSpPr/>
            <p:nvPr/>
          </p:nvCxnSpPr>
          <p:spPr>
            <a:xfrm>
              <a:off x="5922385" y="358083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ector recto 285"/>
            <p:cNvCxnSpPr/>
            <p:nvPr/>
          </p:nvCxnSpPr>
          <p:spPr>
            <a:xfrm>
              <a:off x="6354433" y="358249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ector recto 286"/>
            <p:cNvCxnSpPr/>
            <p:nvPr/>
          </p:nvCxnSpPr>
          <p:spPr>
            <a:xfrm>
              <a:off x="6794779" y="357301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ector recto 287"/>
            <p:cNvCxnSpPr/>
            <p:nvPr/>
          </p:nvCxnSpPr>
          <p:spPr>
            <a:xfrm>
              <a:off x="7218529" y="357301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3" name="114 Conector recto de flecha"/>
          <p:cNvCxnSpPr/>
          <p:nvPr/>
        </p:nvCxnSpPr>
        <p:spPr>
          <a:xfrm flipV="1">
            <a:off x="7174991" y="3031820"/>
            <a:ext cx="0" cy="2379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114 Conector recto de flecha"/>
          <p:cNvCxnSpPr/>
          <p:nvPr/>
        </p:nvCxnSpPr>
        <p:spPr>
          <a:xfrm flipV="1">
            <a:off x="7527133" y="3043695"/>
            <a:ext cx="0" cy="107252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114 Conector recto de flecha"/>
          <p:cNvCxnSpPr>
            <a:endCxn id="38" idx="3"/>
          </p:cNvCxnSpPr>
          <p:nvPr/>
        </p:nvCxnSpPr>
        <p:spPr>
          <a:xfrm flipH="1">
            <a:off x="6659602" y="4116215"/>
            <a:ext cx="86753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Conector angular 317"/>
          <p:cNvCxnSpPr>
            <a:stCxn id="77" idx="0"/>
            <a:endCxn id="210" idx="0"/>
          </p:cNvCxnSpPr>
          <p:nvPr/>
        </p:nvCxnSpPr>
        <p:spPr>
          <a:xfrm rot="5400000" flipH="1" flipV="1">
            <a:off x="3708186" y="146627"/>
            <a:ext cx="840093" cy="4701669"/>
          </a:xfrm>
          <a:prstGeom prst="bentConnector3">
            <a:avLst>
              <a:gd name="adj1" fmla="val 127211"/>
            </a:avLst>
          </a:prstGeom>
          <a:ln w="12700">
            <a:solidFill>
              <a:schemeClr val="tx1"/>
            </a:solidFill>
            <a:prstDash val="dash"/>
            <a:headEnd type="triangl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0" name="Conector angular 319"/>
          <p:cNvCxnSpPr>
            <a:stCxn id="211" idx="0"/>
            <a:endCxn id="78" idx="1"/>
          </p:cNvCxnSpPr>
          <p:nvPr/>
        </p:nvCxnSpPr>
        <p:spPr>
          <a:xfrm rot="16200000" flipH="1" flipV="1">
            <a:off x="3577910" y="117927"/>
            <a:ext cx="1301710" cy="5220684"/>
          </a:xfrm>
          <a:prstGeom prst="bentConnector4">
            <a:avLst>
              <a:gd name="adj1" fmla="val -17562"/>
              <a:gd name="adj2" fmla="val 104379"/>
            </a:avLst>
          </a:prstGeom>
          <a:ln w="12700">
            <a:solidFill>
              <a:schemeClr val="tx1"/>
            </a:solidFill>
            <a:prstDash val="dash"/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3" name="89 CuadroTexto"/>
          <p:cNvSpPr txBox="1"/>
          <p:nvPr/>
        </p:nvSpPr>
        <p:spPr>
          <a:xfrm>
            <a:off x="6471600" y="3569837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170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307386" y="3577581"/>
            <a:ext cx="1395250" cy="40011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latin typeface="Arial Narrow"/>
                <a:cs typeface="Arial Narrow"/>
              </a:rPr>
              <a:t>Algoritmo de Aprendizaje</a:t>
            </a:r>
          </a:p>
          <a:p>
            <a:pPr algn="ctr"/>
            <a:r>
              <a:rPr lang="es-ES" sz="1000" dirty="0">
                <a:latin typeface="Arial Narrow"/>
                <a:cs typeface="Arial Narrow"/>
              </a:rPr>
              <a:t>(Optimización)</a:t>
            </a:r>
          </a:p>
        </p:txBody>
      </p:sp>
      <p:grpSp>
        <p:nvGrpSpPr>
          <p:cNvPr id="3" name="4 Grupo"/>
          <p:cNvGrpSpPr/>
          <p:nvPr/>
        </p:nvGrpSpPr>
        <p:grpSpPr>
          <a:xfrm>
            <a:off x="5747546" y="2917508"/>
            <a:ext cx="357190" cy="357190"/>
            <a:chOff x="2071670" y="1714488"/>
            <a:chExt cx="428628" cy="428628"/>
          </a:xfrm>
        </p:grpSpPr>
        <p:sp>
          <p:nvSpPr>
            <p:cNvPr id="4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6" name="114 Conector recto de flecha"/>
          <p:cNvCxnSpPr>
            <a:stCxn id="4" idx="0"/>
          </p:cNvCxnSpPr>
          <p:nvPr/>
        </p:nvCxnSpPr>
        <p:spPr>
          <a:xfrm flipV="1">
            <a:off x="5926141" y="2253812"/>
            <a:ext cx="1425" cy="663696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91" y="2615346"/>
            <a:ext cx="254000" cy="317500"/>
          </a:xfrm>
          <a:prstGeom prst="rect">
            <a:avLst/>
          </a:prstGeom>
        </p:spPr>
      </p:pic>
      <p:sp>
        <p:nvSpPr>
          <p:cNvPr id="8" name="89 CuadroTexto"/>
          <p:cNvSpPr txBox="1"/>
          <p:nvPr/>
        </p:nvSpPr>
        <p:spPr>
          <a:xfrm>
            <a:off x="6162782" y="3089785"/>
            <a:ext cx="2808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" name="Conector angular 8"/>
          <p:cNvCxnSpPr>
            <a:endCxn id="2" idx="1"/>
          </p:cNvCxnSpPr>
          <p:nvPr/>
        </p:nvCxnSpPr>
        <p:spPr>
          <a:xfrm>
            <a:off x="1987206" y="1654518"/>
            <a:ext cx="2320180" cy="212311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angular 9"/>
          <p:cNvCxnSpPr>
            <a:stCxn id="2" idx="3"/>
            <a:endCxn id="4" idx="2"/>
          </p:cNvCxnSpPr>
          <p:nvPr/>
        </p:nvCxnSpPr>
        <p:spPr>
          <a:xfrm flipV="1">
            <a:off x="5702636" y="3274698"/>
            <a:ext cx="223505" cy="502938"/>
          </a:xfrm>
          <a:prstGeom prst="bentConnector2">
            <a:avLst/>
          </a:prstGeom>
          <a:ln w="12700">
            <a:solidFill>
              <a:schemeClr val="tx1"/>
            </a:solidFill>
            <a:head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367" y="2715961"/>
            <a:ext cx="254000" cy="31750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5943253" y="3608809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error</a:t>
            </a:r>
          </a:p>
        </p:txBody>
      </p:sp>
      <p:grpSp>
        <p:nvGrpSpPr>
          <p:cNvPr id="13" name="4 Grupo"/>
          <p:cNvGrpSpPr/>
          <p:nvPr/>
        </p:nvGrpSpPr>
        <p:grpSpPr>
          <a:xfrm>
            <a:off x="2630049" y="1654518"/>
            <a:ext cx="357190" cy="357190"/>
            <a:chOff x="2071670" y="1714488"/>
            <a:chExt cx="428628" cy="428628"/>
          </a:xfrm>
        </p:grpSpPr>
        <p:sp>
          <p:nvSpPr>
            <p:cNvPr id="14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6" name="74 Grupo"/>
          <p:cNvGrpSpPr/>
          <p:nvPr/>
        </p:nvGrpSpPr>
        <p:grpSpPr>
          <a:xfrm>
            <a:off x="1987206" y="1297328"/>
            <a:ext cx="357190" cy="357190"/>
            <a:chOff x="785786" y="928670"/>
            <a:chExt cx="428628" cy="428628"/>
          </a:xfrm>
        </p:grpSpPr>
        <p:cxnSp>
          <p:nvCxnSpPr>
            <p:cNvPr id="17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19" name="77 Grupo"/>
          <p:cNvGrpSpPr/>
          <p:nvPr/>
        </p:nvGrpSpPr>
        <p:grpSpPr>
          <a:xfrm>
            <a:off x="1987206" y="2011708"/>
            <a:ext cx="357190" cy="357190"/>
            <a:chOff x="785786" y="928670"/>
            <a:chExt cx="428628" cy="428628"/>
          </a:xfrm>
        </p:grpSpPr>
        <p:cxnSp>
          <p:nvCxnSpPr>
            <p:cNvPr id="20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22" name="86 Grupo"/>
          <p:cNvGrpSpPr/>
          <p:nvPr/>
        </p:nvGrpSpPr>
        <p:grpSpPr>
          <a:xfrm>
            <a:off x="1987206" y="1654518"/>
            <a:ext cx="357190" cy="357190"/>
            <a:chOff x="785786" y="928670"/>
            <a:chExt cx="428628" cy="428628"/>
          </a:xfrm>
        </p:grpSpPr>
        <p:cxnSp>
          <p:nvCxnSpPr>
            <p:cNvPr id="23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25" name="89 CuadroTexto"/>
          <p:cNvSpPr txBox="1"/>
          <p:nvPr/>
        </p:nvSpPr>
        <p:spPr>
          <a:xfrm>
            <a:off x="971600" y="2557468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6" name="91 Conector recto de flecha"/>
          <p:cNvCxnSpPr>
            <a:endCxn id="14" idx="1"/>
          </p:cNvCxnSpPr>
          <p:nvPr/>
        </p:nvCxnSpPr>
        <p:spPr>
          <a:xfrm>
            <a:off x="2284864" y="1833113"/>
            <a:ext cx="3451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107 Forma libre"/>
          <p:cNvSpPr/>
          <p:nvPr/>
        </p:nvSpPr>
        <p:spPr>
          <a:xfrm>
            <a:off x="2275146" y="1481304"/>
            <a:ext cx="354904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28" name="108 Forma libre"/>
          <p:cNvSpPr/>
          <p:nvPr/>
        </p:nvSpPr>
        <p:spPr>
          <a:xfrm>
            <a:off x="2275146" y="1951757"/>
            <a:ext cx="354904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29" name="110 Conector recto"/>
          <p:cNvCxnSpPr/>
          <p:nvPr/>
        </p:nvCxnSpPr>
        <p:spPr>
          <a:xfrm>
            <a:off x="1787106" y="1475923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112 Conector recto"/>
          <p:cNvCxnSpPr>
            <a:endCxn id="24" idx="2"/>
          </p:cNvCxnSpPr>
          <p:nvPr/>
        </p:nvCxnSpPr>
        <p:spPr>
          <a:xfrm>
            <a:off x="1787106" y="1833113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113 Conector recto"/>
          <p:cNvCxnSpPr>
            <a:endCxn id="21" idx="2"/>
          </p:cNvCxnSpPr>
          <p:nvPr/>
        </p:nvCxnSpPr>
        <p:spPr>
          <a:xfrm>
            <a:off x="1787106" y="2190296"/>
            <a:ext cx="259632" cy="7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114 Conector recto de flecha"/>
          <p:cNvCxnSpPr/>
          <p:nvPr/>
        </p:nvCxnSpPr>
        <p:spPr>
          <a:xfrm>
            <a:off x="2987239" y="1833113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116 CuadroTexto"/>
          <p:cNvSpPr txBox="1"/>
          <p:nvPr/>
        </p:nvSpPr>
        <p:spPr>
          <a:xfrm>
            <a:off x="1055659" y="1897395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117 CuadroTexto"/>
          <p:cNvSpPr txBox="1"/>
          <p:nvPr/>
        </p:nvSpPr>
        <p:spPr>
          <a:xfrm>
            <a:off x="1063557" y="2197428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5" name="4 Grupo"/>
          <p:cNvGrpSpPr/>
          <p:nvPr/>
        </p:nvGrpSpPr>
        <p:grpSpPr>
          <a:xfrm>
            <a:off x="2630049" y="2857977"/>
            <a:ext cx="357190" cy="357190"/>
            <a:chOff x="2071670" y="1714488"/>
            <a:chExt cx="428628" cy="428628"/>
          </a:xfrm>
        </p:grpSpPr>
        <p:sp>
          <p:nvSpPr>
            <p:cNvPr id="36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3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8" name="74 Grupo"/>
          <p:cNvGrpSpPr/>
          <p:nvPr/>
        </p:nvGrpSpPr>
        <p:grpSpPr>
          <a:xfrm>
            <a:off x="1987206" y="2500787"/>
            <a:ext cx="357190" cy="357190"/>
            <a:chOff x="785786" y="928670"/>
            <a:chExt cx="428628" cy="428628"/>
          </a:xfrm>
        </p:grpSpPr>
        <p:cxnSp>
          <p:nvCxnSpPr>
            <p:cNvPr id="39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41" name="77 Grupo"/>
          <p:cNvGrpSpPr/>
          <p:nvPr/>
        </p:nvGrpSpPr>
        <p:grpSpPr>
          <a:xfrm>
            <a:off x="1987206" y="3215167"/>
            <a:ext cx="357190" cy="357190"/>
            <a:chOff x="785786" y="928670"/>
            <a:chExt cx="428628" cy="428628"/>
          </a:xfrm>
        </p:grpSpPr>
        <p:cxnSp>
          <p:nvCxnSpPr>
            <p:cNvPr id="42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44" name="86 Grupo"/>
          <p:cNvGrpSpPr/>
          <p:nvPr/>
        </p:nvGrpSpPr>
        <p:grpSpPr>
          <a:xfrm>
            <a:off x="1987206" y="2857977"/>
            <a:ext cx="357190" cy="357190"/>
            <a:chOff x="785786" y="928670"/>
            <a:chExt cx="428628" cy="428628"/>
          </a:xfrm>
        </p:grpSpPr>
        <p:cxnSp>
          <p:nvCxnSpPr>
            <p:cNvPr id="45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cxnSp>
        <p:nvCxnSpPr>
          <p:cNvPr id="47" name="91 Conector recto de flecha"/>
          <p:cNvCxnSpPr>
            <a:endCxn id="36" idx="1"/>
          </p:cNvCxnSpPr>
          <p:nvPr/>
        </p:nvCxnSpPr>
        <p:spPr>
          <a:xfrm>
            <a:off x="2284864" y="3036572"/>
            <a:ext cx="3451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107 Forma libre"/>
          <p:cNvSpPr/>
          <p:nvPr/>
        </p:nvSpPr>
        <p:spPr>
          <a:xfrm>
            <a:off x="2275146" y="2684764"/>
            <a:ext cx="354904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49" name="108 Forma libre"/>
          <p:cNvSpPr/>
          <p:nvPr/>
        </p:nvSpPr>
        <p:spPr>
          <a:xfrm>
            <a:off x="2275146" y="3155216"/>
            <a:ext cx="354904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50" name="110 Conector recto"/>
          <p:cNvCxnSpPr>
            <a:endCxn id="40" idx="2"/>
          </p:cNvCxnSpPr>
          <p:nvPr/>
        </p:nvCxnSpPr>
        <p:spPr>
          <a:xfrm>
            <a:off x="1787106" y="2679382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112 Conector recto"/>
          <p:cNvCxnSpPr>
            <a:endCxn id="46" idx="2"/>
          </p:cNvCxnSpPr>
          <p:nvPr/>
        </p:nvCxnSpPr>
        <p:spPr>
          <a:xfrm>
            <a:off x="1787106" y="3036572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113 Conector recto"/>
          <p:cNvCxnSpPr>
            <a:endCxn id="43" idx="2"/>
          </p:cNvCxnSpPr>
          <p:nvPr/>
        </p:nvCxnSpPr>
        <p:spPr>
          <a:xfrm>
            <a:off x="1787106" y="3393755"/>
            <a:ext cx="259632" cy="7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114 Conector recto de flecha"/>
          <p:cNvCxnSpPr/>
          <p:nvPr/>
        </p:nvCxnSpPr>
        <p:spPr>
          <a:xfrm>
            <a:off x="2987239" y="3036572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110 Conector recto"/>
          <p:cNvCxnSpPr/>
          <p:nvPr/>
        </p:nvCxnSpPr>
        <p:spPr>
          <a:xfrm flipV="1">
            <a:off x="1353258" y="1475924"/>
            <a:ext cx="433848" cy="595316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110 Conector recto"/>
          <p:cNvCxnSpPr/>
          <p:nvPr/>
        </p:nvCxnSpPr>
        <p:spPr>
          <a:xfrm>
            <a:off x="1353258" y="2071239"/>
            <a:ext cx="433848" cy="608143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110 Conector recto"/>
          <p:cNvCxnSpPr/>
          <p:nvPr/>
        </p:nvCxnSpPr>
        <p:spPr>
          <a:xfrm flipV="1">
            <a:off x="1353258" y="1833113"/>
            <a:ext cx="433848" cy="559357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110 Conector recto"/>
          <p:cNvCxnSpPr/>
          <p:nvPr/>
        </p:nvCxnSpPr>
        <p:spPr>
          <a:xfrm>
            <a:off x="1353258" y="2392470"/>
            <a:ext cx="433848" cy="648377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110 Conector recto"/>
          <p:cNvCxnSpPr/>
          <p:nvPr/>
        </p:nvCxnSpPr>
        <p:spPr>
          <a:xfrm>
            <a:off x="1353258" y="2737963"/>
            <a:ext cx="433848" cy="655799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110 Conector recto"/>
          <p:cNvCxnSpPr/>
          <p:nvPr/>
        </p:nvCxnSpPr>
        <p:spPr>
          <a:xfrm flipV="1">
            <a:off x="1353258" y="2190297"/>
            <a:ext cx="433848" cy="547666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Agrupar 59"/>
          <p:cNvGrpSpPr/>
          <p:nvPr/>
        </p:nvGrpSpPr>
        <p:grpSpPr>
          <a:xfrm>
            <a:off x="3153243" y="1658793"/>
            <a:ext cx="357190" cy="357190"/>
            <a:chOff x="285720" y="857232"/>
            <a:chExt cx="428628" cy="428628"/>
          </a:xfrm>
        </p:grpSpPr>
        <p:sp>
          <p:nvSpPr>
            <p:cNvPr id="61" name="186 Rectángulo"/>
            <p:cNvSpPr/>
            <p:nvPr/>
          </p:nvSpPr>
          <p:spPr>
            <a:xfrm>
              <a:off x="285720" y="857232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cxnSp>
          <p:nvCxnSpPr>
            <p:cNvPr id="62" name="187 Conector recto"/>
            <p:cNvCxnSpPr/>
            <p:nvPr/>
          </p:nvCxnSpPr>
          <p:spPr>
            <a:xfrm rot="10800000" flipH="1">
              <a:off x="285720" y="1214422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188 Conector recto"/>
            <p:cNvCxnSpPr/>
            <p:nvPr/>
          </p:nvCxnSpPr>
          <p:spPr>
            <a:xfrm rot="16200000" flipH="1">
              <a:off x="285720" y="1071546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189 Forma libre"/>
            <p:cNvSpPr/>
            <p:nvPr/>
          </p:nvSpPr>
          <p:spPr>
            <a:xfrm>
              <a:off x="285720" y="919763"/>
              <a:ext cx="428628" cy="303566"/>
            </a:xfrm>
            <a:custGeom>
              <a:avLst/>
              <a:gdLst>
                <a:gd name="connsiteX0" fmla="*/ 971550 w 971550"/>
                <a:gd name="connsiteY0" fmla="*/ 0 h 638175"/>
                <a:gd name="connsiteX1" fmla="*/ 652463 w 971550"/>
                <a:gd name="connsiteY1" fmla="*/ 95250 h 638175"/>
                <a:gd name="connsiteX2" fmla="*/ 304800 w 971550"/>
                <a:gd name="connsiteY2" fmla="*/ 538163 h 638175"/>
                <a:gd name="connsiteX3" fmla="*/ 0 w 971550"/>
                <a:gd name="connsiteY3" fmla="*/ 63817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638175">
                  <a:moveTo>
                    <a:pt x="971550" y="0"/>
                  </a:moveTo>
                  <a:cubicBezTo>
                    <a:pt x="867569" y="2778"/>
                    <a:pt x="763588" y="5556"/>
                    <a:pt x="652463" y="95250"/>
                  </a:cubicBezTo>
                  <a:cubicBezTo>
                    <a:pt x="541338" y="184944"/>
                    <a:pt x="413544" y="447676"/>
                    <a:pt x="304800" y="538163"/>
                  </a:cubicBezTo>
                  <a:cubicBezTo>
                    <a:pt x="196056" y="628651"/>
                    <a:pt x="98028" y="633413"/>
                    <a:pt x="0" y="638175"/>
                  </a:cubicBezTo>
                </a:path>
              </a:pathLst>
            </a:cu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pic>
          <p:nvPicPr>
            <p:cNvPr id="65" name="Imagen 64"/>
            <p:cNvPicPr>
              <a:picLocks noChangeAspect="1"/>
            </p:cNvPicPr>
            <p:nvPr/>
          </p:nvPicPr>
          <p:blipFill rotWithShape="1">
            <a:blip r:embed="rId5"/>
            <a:srcRect l="24432" t="28042" r="30670" b="20868"/>
            <a:stretch/>
          </p:blipFill>
          <p:spPr>
            <a:xfrm>
              <a:off x="577999" y="1063255"/>
              <a:ext cx="125442" cy="149233"/>
            </a:xfrm>
            <a:prstGeom prst="rect">
              <a:avLst/>
            </a:prstGeom>
          </p:spPr>
        </p:pic>
        <p:pic>
          <p:nvPicPr>
            <p:cNvPr id="66" name="Imagen 65"/>
            <p:cNvPicPr>
              <a:picLocks noChangeAspect="1"/>
            </p:cNvPicPr>
            <p:nvPr/>
          </p:nvPicPr>
          <p:blipFill rotWithShape="1">
            <a:blip r:embed="rId6"/>
            <a:srcRect l="24076" t="36044" r="24004" b="22607"/>
            <a:stretch/>
          </p:blipFill>
          <p:spPr>
            <a:xfrm>
              <a:off x="304442" y="876434"/>
              <a:ext cx="184626" cy="120781"/>
            </a:xfrm>
            <a:prstGeom prst="rect">
              <a:avLst/>
            </a:prstGeom>
          </p:spPr>
        </p:pic>
      </p:grpSp>
      <p:grpSp>
        <p:nvGrpSpPr>
          <p:cNvPr id="67" name="Agrupar 66"/>
          <p:cNvGrpSpPr/>
          <p:nvPr/>
        </p:nvGrpSpPr>
        <p:grpSpPr>
          <a:xfrm>
            <a:off x="3170109" y="2855318"/>
            <a:ext cx="357190" cy="357190"/>
            <a:chOff x="285720" y="857232"/>
            <a:chExt cx="428628" cy="428628"/>
          </a:xfrm>
        </p:grpSpPr>
        <p:sp>
          <p:nvSpPr>
            <p:cNvPr id="68" name="186 Rectángulo"/>
            <p:cNvSpPr/>
            <p:nvPr/>
          </p:nvSpPr>
          <p:spPr>
            <a:xfrm>
              <a:off x="285720" y="857232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cxnSp>
          <p:nvCxnSpPr>
            <p:cNvPr id="69" name="187 Conector recto"/>
            <p:cNvCxnSpPr/>
            <p:nvPr/>
          </p:nvCxnSpPr>
          <p:spPr>
            <a:xfrm rot="10800000" flipH="1">
              <a:off x="285720" y="1214422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188 Conector recto"/>
            <p:cNvCxnSpPr/>
            <p:nvPr/>
          </p:nvCxnSpPr>
          <p:spPr>
            <a:xfrm rot="16200000" flipH="1">
              <a:off x="285720" y="1071546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189 Forma libre"/>
            <p:cNvSpPr/>
            <p:nvPr/>
          </p:nvSpPr>
          <p:spPr>
            <a:xfrm>
              <a:off x="285720" y="919763"/>
              <a:ext cx="428628" cy="303566"/>
            </a:xfrm>
            <a:custGeom>
              <a:avLst/>
              <a:gdLst>
                <a:gd name="connsiteX0" fmla="*/ 971550 w 971550"/>
                <a:gd name="connsiteY0" fmla="*/ 0 h 638175"/>
                <a:gd name="connsiteX1" fmla="*/ 652463 w 971550"/>
                <a:gd name="connsiteY1" fmla="*/ 95250 h 638175"/>
                <a:gd name="connsiteX2" fmla="*/ 304800 w 971550"/>
                <a:gd name="connsiteY2" fmla="*/ 538163 h 638175"/>
                <a:gd name="connsiteX3" fmla="*/ 0 w 971550"/>
                <a:gd name="connsiteY3" fmla="*/ 63817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638175">
                  <a:moveTo>
                    <a:pt x="971550" y="0"/>
                  </a:moveTo>
                  <a:cubicBezTo>
                    <a:pt x="867569" y="2778"/>
                    <a:pt x="763588" y="5556"/>
                    <a:pt x="652463" y="95250"/>
                  </a:cubicBezTo>
                  <a:cubicBezTo>
                    <a:pt x="541338" y="184944"/>
                    <a:pt x="413544" y="447676"/>
                    <a:pt x="304800" y="538163"/>
                  </a:cubicBezTo>
                  <a:cubicBezTo>
                    <a:pt x="196056" y="628651"/>
                    <a:pt x="98028" y="633413"/>
                    <a:pt x="0" y="638175"/>
                  </a:cubicBezTo>
                </a:path>
              </a:pathLst>
            </a:cu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pic>
          <p:nvPicPr>
            <p:cNvPr id="72" name="Imagen 71"/>
            <p:cNvPicPr>
              <a:picLocks noChangeAspect="1"/>
            </p:cNvPicPr>
            <p:nvPr/>
          </p:nvPicPr>
          <p:blipFill rotWithShape="1">
            <a:blip r:embed="rId5"/>
            <a:srcRect l="24432" t="28042" r="30670" b="20868"/>
            <a:stretch/>
          </p:blipFill>
          <p:spPr>
            <a:xfrm>
              <a:off x="577999" y="1063255"/>
              <a:ext cx="125442" cy="149233"/>
            </a:xfrm>
            <a:prstGeom prst="rect">
              <a:avLst/>
            </a:prstGeom>
          </p:spPr>
        </p:pic>
        <p:pic>
          <p:nvPicPr>
            <p:cNvPr id="73" name="Imagen 72"/>
            <p:cNvPicPr>
              <a:picLocks noChangeAspect="1"/>
            </p:cNvPicPr>
            <p:nvPr/>
          </p:nvPicPr>
          <p:blipFill rotWithShape="1">
            <a:blip r:embed="rId6"/>
            <a:srcRect l="24076" t="36044" r="24004" b="22607"/>
            <a:stretch/>
          </p:blipFill>
          <p:spPr>
            <a:xfrm>
              <a:off x="304442" y="876434"/>
              <a:ext cx="184626" cy="120781"/>
            </a:xfrm>
            <a:prstGeom prst="rect">
              <a:avLst/>
            </a:prstGeom>
          </p:spPr>
        </p:pic>
      </p:grpSp>
      <p:grpSp>
        <p:nvGrpSpPr>
          <p:cNvPr id="74" name="4 Grupo"/>
          <p:cNvGrpSpPr/>
          <p:nvPr/>
        </p:nvGrpSpPr>
        <p:grpSpPr>
          <a:xfrm>
            <a:off x="4850296" y="2083114"/>
            <a:ext cx="357190" cy="357190"/>
            <a:chOff x="2071670" y="1714488"/>
            <a:chExt cx="428628" cy="428628"/>
          </a:xfrm>
        </p:grpSpPr>
        <p:sp>
          <p:nvSpPr>
            <p:cNvPr id="75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7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77" name="74 Grupo"/>
          <p:cNvGrpSpPr/>
          <p:nvPr/>
        </p:nvGrpSpPr>
        <p:grpSpPr>
          <a:xfrm>
            <a:off x="4207453" y="1725924"/>
            <a:ext cx="357190" cy="357190"/>
            <a:chOff x="785786" y="928670"/>
            <a:chExt cx="428628" cy="428628"/>
          </a:xfrm>
        </p:grpSpPr>
        <p:cxnSp>
          <p:nvCxnSpPr>
            <p:cNvPr id="78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80" name="77 Grupo"/>
          <p:cNvGrpSpPr/>
          <p:nvPr/>
        </p:nvGrpSpPr>
        <p:grpSpPr>
          <a:xfrm>
            <a:off x="4207453" y="2440304"/>
            <a:ext cx="357190" cy="357190"/>
            <a:chOff x="785786" y="928670"/>
            <a:chExt cx="428628" cy="428628"/>
          </a:xfrm>
        </p:grpSpPr>
        <p:cxnSp>
          <p:nvCxnSpPr>
            <p:cNvPr id="81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83" name="86 Grupo"/>
          <p:cNvGrpSpPr/>
          <p:nvPr/>
        </p:nvGrpSpPr>
        <p:grpSpPr>
          <a:xfrm>
            <a:off x="4207453" y="2083114"/>
            <a:ext cx="357190" cy="357190"/>
            <a:chOff x="785786" y="928670"/>
            <a:chExt cx="428628" cy="428628"/>
          </a:xfrm>
        </p:grpSpPr>
        <p:cxnSp>
          <p:nvCxnSpPr>
            <p:cNvPr id="84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cxnSp>
        <p:nvCxnSpPr>
          <p:cNvPr id="86" name="91 Conector recto de flecha"/>
          <p:cNvCxnSpPr>
            <a:endCxn id="75" idx="1"/>
          </p:cNvCxnSpPr>
          <p:nvPr/>
        </p:nvCxnSpPr>
        <p:spPr>
          <a:xfrm>
            <a:off x="4505111" y="2261709"/>
            <a:ext cx="3451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107 Forma libre"/>
          <p:cNvSpPr/>
          <p:nvPr/>
        </p:nvSpPr>
        <p:spPr>
          <a:xfrm>
            <a:off x="4495392" y="1909901"/>
            <a:ext cx="354904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88" name="108 Forma libre"/>
          <p:cNvSpPr/>
          <p:nvPr/>
        </p:nvSpPr>
        <p:spPr>
          <a:xfrm>
            <a:off x="4495392" y="2380354"/>
            <a:ext cx="354904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89" name="110 Conector recto"/>
          <p:cNvCxnSpPr>
            <a:endCxn id="79" idx="2"/>
          </p:cNvCxnSpPr>
          <p:nvPr/>
        </p:nvCxnSpPr>
        <p:spPr>
          <a:xfrm>
            <a:off x="4007352" y="1904519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112 Conector recto"/>
          <p:cNvCxnSpPr>
            <a:endCxn id="85" idx="2"/>
          </p:cNvCxnSpPr>
          <p:nvPr/>
        </p:nvCxnSpPr>
        <p:spPr>
          <a:xfrm>
            <a:off x="4007352" y="2261709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113 Conector recto"/>
          <p:cNvCxnSpPr>
            <a:endCxn id="82" idx="2"/>
          </p:cNvCxnSpPr>
          <p:nvPr/>
        </p:nvCxnSpPr>
        <p:spPr>
          <a:xfrm>
            <a:off x="4007352" y="2618892"/>
            <a:ext cx="259632" cy="7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114 Conector recto de flecha"/>
          <p:cNvCxnSpPr/>
          <p:nvPr/>
        </p:nvCxnSpPr>
        <p:spPr>
          <a:xfrm>
            <a:off x="5207486" y="2261709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114 Conector recto de flecha"/>
          <p:cNvCxnSpPr/>
          <p:nvPr/>
        </p:nvCxnSpPr>
        <p:spPr>
          <a:xfrm>
            <a:off x="5736798" y="2249691"/>
            <a:ext cx="883328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Agrupar 93"/>
          <p:cNvGrpSpPr/>
          <p:nvPr/>
        </p:nvGrpSpPr>
        <p:grpSpPr>
          <a:xfrm>
            <a:off x="5373489" y="2087389"/>
            <a:ext cx="357190" cy="357190"/>
            <a:chOff x="285720" y="857232"/>
            <a:chExt cx="428628" cy="428628"/>
          </a:xfrm>
        </p:grpSpPr>
        <p:sp>
          <p:nvSpPr>
            <p:cNvPr id="95" name="186 Rectángulo"/>
            <p:cNvSpPr/>
            <p:nvPr/>
          </p:nvSpPr>
          <p:spPr>
            <a:xfrm>
              <a:off x="285720" y="857232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cxnSp>
          <p:nvCxnSpPr>
            <p:cNvPr id="96" name="187 Conector recto"/>
            <p:cNvCxnSpPr/>
            <p:nvPr/>
          </p:nvCxnSpPr>
          <p:spPr>
            <a:xfrm rot="10800000" flipH="1">
              <a:off x="285720" y="1214422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188 Conector recto"/>
            <p:cNvCxnSpPr/>
            <p:nvPr/>
          </p:nvCxnSpPr>
          <p:spPr>
            <a:xfrm rot="16200000" flipH="1">
              <a:off x="285720" y="1071546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189 Forma libre"/>
            <p:cNvSpPr/>
            <p:nvPr/>
          </p:nvSpPr>
          <p:spPr>
            <a:xfrm>
              <a:off x="285720" y="919763"/>
              <a:ext cx="428628" cy="303566"/>
            </a:xfrm>
            <a:custGeom>
              <a:avLst/>
              <a:gdLst>
                <a:gd name="connsiteX0" fmla="*/ 971550 w 971550"/>
                <a:gd name="connsiteY0" fmla="*/ 0 h 638175"/>
                <a:gd name="connsiteX1" fmla="*/ 652463 w 971550"/>
                <a:gd name="connsiteY1" fmla="*/ 95250 h 638175"/>
                <a:gd name="connsiteX2" fmla="*/ 304800 w 971550"/>
                <a:gd name="connsiteY2" fmla="*/ 538163 h 638175"/>
                <a:gd name="connsiteX3" fmla="*/ 0 w 971550"/>
                <a:gd name="connsiteY3" fmla="*/ 63817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638175">
                  <a:moveTo>
                    <a:pt x="971550" y="0"/>
                  </a:moveTo>
                  <a:cubicBezTo>
                    <a:pt x="867569" y="2778"/>
                    <a:pt x="763588" y="5556"/>
                    <a:pt x="652463" y="95250"/>
                  </a:cubicBezTo>
                  <a:cubicBezTo>
                    <a:pt x="541338" y="184944"/>
                    <a:pt x="413544" y="447676"/>
                    <a:pt x="304800" y="538163"/>
                  </a:cubicBezTo>
                  <a:cubicBezTo>
                    <a:pt x="196056" y="628651"/>
                    <a:pt x="98028" y="633413"/>
                    <a:pt x="0" y="638175"/>
                  </a:cubicBezTo>
                </a:path>
              </a:pathLst>
            </a:cu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pic>
          <p:nvPicPr>
            <p:cNvPr id="99" name="Imagen 98"/>
            <p:cNvPicPr>
              <a:picLocks noChangeAspect="1"/>
            </p:cNvPicPr>
            <p:nvPr/>
          </p:nvPicPr>
          <p:blipFill rotWithShape="1">
            <a:blip r:embed="rId5"/>
            <a:srcRect l="24432" t="28042" r="30670" b="20868"/>
            <a:stretch/>
          </p:blipFill>
          <p:spPr>
            <a:xfrm>
              <a:off x="577999" y="1063255"/>
              <a:ext cx="125442" cy="149233"/>
            </a:xfrm>
            <a:prstGeom prst="rect">
              <a:avLst/>
            </a:prstGeom>
          </p:spPr>
        </p:pic>
        <p:pic>
          <p:nvPicPr>
            <p:cNvPr id="100" name="Imagen 99"/>
            <p:cNvPicPr>
              <a:picLocks noChangeAspect="1"/>
            </p:cNvPicPr>
            <p:nvPr/>
          </p:nvPicPr>
          <p:blipFill rotWithShape="1">
            <a:blip r:embed="rId6"/>
            <a:srcRect l="24076" t="36044" r="24004" b="22607"/>
            <a:stretch/>
          </p:blipFill>
          <p:spPr>
            <a:xfrm>
              <a:off x="304442" y="876434"/>
              <a:ext cx="184626" cy="120781"/>
            </a:xfrm>
            <a:prstGeom prst="rect">
              <a:avLst/>
            </a:prstGeom>
          </p:spPr>
        </p:pic>
      </p:grpSp>
      <p:sp>
        <p:nvSpPr>
          <p:cNvPr id="101" name="107 Forma libre"/>
          <p:cNvSpPr/>
          <p:nvPr/>
        </p:nvSpPr>
        <p:spPr>
          <a:xfrm>
            <a:off x="3516639" y="1833221"/>
            <a:ext cx="490714" cy="432763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02" name="108 Forma libre"/>
          <p:cNvSpPr/>
          <p:nvPr/>
        </p:nvSpPr>
        <p:spPr>
          <a:xfrm>
            <a:off x="3527299" y="2618899"/>
            <a:ext cx="480053" cy="417757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03" name="89 CuadroTexto"/>
          <p:cNvSpPr txBox="1"/>
          <p:nvPr/>
        </p:nvSpPr>
        <p:spPr>
          <a:xfrm>
            <a:off x="3811993" y="1601528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4" name="Conector recto 103"/>
          <p:cNvCxnSpPr/>
          <p:nvPr/>
        </p:nvCxnSpPr>
        <p:spPr>
          <a:xfrm>
            <a:off x="4207453" y="2071239"/>
            <a:ext cx="5963" cy="1698703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5" name="Agrupar 104"/>
          <p:cNvGrpSpPr/>
          <p:nvPr/>
        </p:nvGrpSpPr>
        <p:grpSpPr>
          <a:xfrm>
            <a:off x="5712127" y="1057301"/>
            <a:ext cx="1485361" cy="907998"/>
            <a:chOff x="5796136" y="2492896"/>
            <a:chExt cx="1782433" cy="1089597"/>
          </a:xfrm>
        </p:grpSpPr>
        <p:cxnSp>
          <p:nvCxnSpPr>
            <p:cNvPr id="106" name="Conector recto 105"/>
            <p:cNvCxnSpPr/>
            <p:nvPr/>
          </p:nvCxnSpPr>
          <p:spPr>
            <a:xfrm>
              <a:off x="5796136" y="2924374"/>
              <a:ext cx="1782433" cy="57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116 CuadroTexto"/>
            <p:cNvSpPr txBox="1"/>
            <p:nvPr/>
          </p:nvSpPr>
          <p:spPr>
            <a:xfrm>
              <a:off x="5850377" y="2492896"/>
              <a:ext cx="40049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1500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s-ES" sz="15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8" name="117 CuadroTexto"/>
            <p:cNvSpPr txBox="1"/>
            <p:nvPr/>
          </p:nvSpPr>
          <p:spPr>
            <a:xfrm>
              <a:off x="6282425" y="2492896"/>
              <a:ext cx="40049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1500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s-ES" sz="15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9" name="89 CuadroTexto"/>
            <p:cNvSpPr txBox="1"/>
            <p:nvPr/>
          </p:nvSpPr>
          <p:spPr>
            <a:xfrm>
              <a:off x="7146521" y="2492896"/>
              <a:ext cx="33701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d</a:t>
              </a:r>
              <a:endParaRPr lang="es-ES" sz="15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0" name="89 CuadroTexto"/>
            <p:cNvSpPr txBox="1"/>
            <p:nvPr/>
          </p:nvSpPr>
          <p:spPr>
            <a:xfrm>
              <a:off x="6761745" y="2492896"/>
              <a:ext cx="323551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es-ES" sz="15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11" name="Conector recto 110"/>
            <p:cNvCxnSpPr/>
            <p:nvPr/>
          </p:nvCxnSpPr>
          <p:spPr>
            <a:xfrm>
              <a:off x="5914087" y="307677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/>
            <p:cNvCxnSpPr/>
            <p:nvPr/>
          </p:nvCxnSpPr>
          <p:spPr>
            <a:xfrm>
              <a:off x="6346135" y="307843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cto 112"/>
            <p:cNvCxnSpPr/>
            <p:nvPr/>
          </p:nvCxnSpPr>
          <p:spPr>
            <a:xfrm>
              <a:off x="6786481" y="306896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cto 113"/>
            <p:cNvCxnSpPr/>
            <p:nvPr/>
          </p:nvCxnSpPr>
          <p:spPr>
            <a:xfrm>
              <a:off x="7210231" y="306896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/>
            <p:cNvCxnSpPr/>
            <p:nvPr/>
          </p:nvCxnSpPr>
          <p:spPr>
            <a:xfrm>
              <a:off x="5922385" y="314878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/>
            <p:cNvCxnSpPr/>
            <p:nvPr/>
          </p:nvCxnSpPr>
          <p:spPr>
            <a:xfrm>
              <a:off x="6354433" y="315044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/>
            <p:nvPr/>
          </p:nvCxnSpPr>
          <p:spPr>
            <a:xfrm>
              <a:off x="6794779" y="314096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/>
            <p:cNvCxnSpPr/>
            <p:nvPr/>
          </p:nvCxnSpPr>
          <p:spPr>
            <a:xfrm>
              <a:off x="7218529" y="314096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/>
            <p:cNvCxnSpPr/>
            <p:nvPr/>
          </p:nvCxnSpPr>
          <p:spPr>
            <a:xfrm>
              <a:off x="5922385" y="322079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6354433" y="322245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cto 120"/>
            <p:cNvCxnSpPr/>
            <p:nvPr/>
          </p:nvCxnSpPr>
          <p:spPr>
            <a:xfrm>
              <a:off x="6794779" y="321297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recto 121"/>
            <p:cNvCxnSpPr/>
            <p:nvPr/>
          </p:nvCxnSpPr>
          <p:spPr>
            <a:xfrm>
              <a:off x="7218529" y="321297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cto 122"/>
            <p:cNvCxnSpPr/>
            <p:nvPr/>
          </p:nvCxnSpPr>
          <p:spPr>
            <a:xfrm>
              <a:off x="5922385" y="329279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cto 123"/>
            <p:cNvCxnSpPr/>
            <p:nvPr/>
          </p:nvCxnSpPr>
          <p:spPr>
            <a:xfrm>
              <a:off x="6354433" y="329446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cto 124"/>
            <p:cNvCxnSpPr/>
            <p:nvPr/>
          </p:nvCxnSpPr>
          <p:spPr>
            <a:xfrm>
              <a:off x="6794779" y="328498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cto 125"/>
            <p:cNvCxnSpPr/>
            <p:nvPr/>
          </p:nvCxnSpPr>
          <p:spPr>
            <a:xfrm>
              <a:off x="7218529" y="328498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cto 126"/>
            <p:cNvCxnSpPr/>
            <p:nvPr/>
          </p:nvCxnSpPr>
          <p:spPr>
            <a:xfrm>
              <a:off x="5922385" y="336480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recto 127"/>
            <p:cNvCxnSpPr/>
            <p:nvPr/>
          </p:nvCxnSpPr>
          <p:spPr>
            <a:xfrm>
              <a:off x="6354433" y="336646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recto 128"/>
            <p:cNvCxnSpPr/>
            <p:nvPr/>
          </p:nvCxnSpPr>
          <p:spPr>
            <a:xfrm>
              <a:off x="6794779" y="335699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recto 129"/>
            <p:cNvCxnSpPr/>
            <p:nvPr/>
          </p:nvCxnSpPr>
          <p:spPr>
            <a:xfrm>
              <a:off x="7218529" y="335699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ctor recto 130"/>
            <p:cNvCxnSpPr/>
            <p:nvPr/>
          </p:nvCxnSpPr>
          <p:spPr>
            <a:xfrm>
              <a:off x="5922385" y="343681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recto 131"/>
            <p:cNvCxnSpPr/>
            <p:nvPr/>
          </p:nvCxnSpPr>
          <p:spPr>
            <a:xfrm>
              <a:off x="6354433" y="343847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ctor recto 132"/>
            <p:cNvCxnSpPr/>
            <p:nvPr/>
          </p:nvCxnSpPr>
          <p:spPr>
            <a:xfrm>
              <a:off x="6794779" y="342900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ector recto 133"/>
            <p:cNvCxnSpPr/>
            <p:nvPr/>
          </p:nvCxnSpPr>
          <p:spPr>
            <a:xfrm>
              <a:off x="7218529" y="342900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ector recto 134"/>
            <p:cNvCxnSpPr/>
            <p:nvPr/>
          </p:nvCxnSpPr>
          <p:spPr>
            <a:xfrm>
              <a:off x="5922385" y="350882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cto 135"/>
            <p:cNvCxnSpPr/>
            <p:nvPr/>
          </p:nvCxnSpPr>
          <p:spPr>
            <a:xfrm>
              <a:off x="6354433" y="351048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cto 136"/>
            <p:cNvCxnSpPr/>
            <p:nvPr/>
          </p:nvCxnSpPr>
          <p:spPr>
            <a:xfrm>
              <a:off x="6794779" y="350100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cto 137"/>
            <p:cNvCxnSpPr/>
            <p:nvPr/>
          </p:nvCxnSpPr>
          <p:spPr>
            <a:xfrm>
              <a:off x="7218529" y="350100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cto 138"/>
            <p:cNvCxnSpPr/>
            <p:nvPr/>
          </p:nvCxnSpPr>
          <p:spPr>
            <a:xfrm>
              <a:off x="5922385" y="358083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recto 139"/>
            <p:cNvCxnSpPr/>
            <p:nvPr/>
          </p:nvCxnSpPr>
          <p:spPr>
            <a:xfrm>
              <a:off x="6354433" y="358249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recto 140"/>
            <p:cNvCxnSpPr/>
            <p:nvPr/>
          </p:nvCxnSpPr>
          <p:spPr>
            <a:xfrm>
              <a:off x="6794779" y="357301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recto 141"/>
            <p:cNvCxnSpPr/>
            <p:nvPr/>
          </p:nvCxnSpPr>
          <p:spPr>
            <a:xfrm>
              <a:off x="7218529" y="357301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114 Conector recto de flecha"/>
          <p:cNvCxnSpPr/>
          <p:nvPr/>
        </p:nvCxnSpPr>
        <p:spPr>
          <a:xfrm flipV="1">
            <a:off x="6620125" y="2011708"/>
            <a:ext cx="0" cy="2379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114 Conector recto de flecha"/>
          <p:cNvCxnSpPr/>
          <p:nvPr/>
        </p:nvCxnSpPr>
        <p:spPr>
          <a:xfrm flipV="1">
            <a:off x="6972267" y="2023583"/>
            <a:ext cx="0" cy="107252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114 Conector recto de flecha"/>
          <p:cNvCxnSpPr>
            <a:endCxn id="4" idx="3"/>
          </p:cNvCxnSpPr>
          <p:nvPr/>
        </p:nvCxnSpPr>
        <p:spPr>
          <a:xfrm flipH="1">
            <a:off x="6104736" y="3096103"/>
            <a:ext cx="86753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angular 145"/>
          <p:cNvCxnSpPr>
            <a:stCxn id="33" idx="0"/>
            <a:endCxn id="107" idx="0"/>
          </p:cNvCxnSpPr>
          <p:nvPr/>
        </p:nvCxnSpPr>
        <p:spPr>
          <a:xfrm rot="5400000" flipH="1" flipV="1">
            <a:off x="3153319" y="-873486"/>
            <a:ext cx="840094" cy="4701669"/>
          </a:xfrm>
          <a:prstGeom prst="bentConnector3">
            <a:avLst>
              <a:gd name="adj1" fmla="val 127211"/>
            </a:avLst>
          </a:prstGeom>
          <a:ln w="12700">
            <a:solidFill>
              <a:schemeClr val="tx1"/>
            </a:solidFill>
            <a:prstDash val="dash"/>
            <a:headEnd type="triangl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angular 146"/>
          <p:cNvCxnSpPr>
            <a:stCxn id="108" idx="0"/>
            <a:endCxn id="34" idx="1"/>
          </p:cNvCxnSpPr>
          <p:nvPr/>
        </p:nvCxnSpPr>
        <p:spPr>
          <a:xfrm rot="16200000" flipH="1" flipV="1">
            <a:off x="3023044" y="-902186"/>
            <a:ext cx="1301710" cy="5220684"/>
          </a:xfrm>
          <a:prstGeom prst="bentConnector4">
            <a:avLst>
              <a:gd name="adj1" fmla="val -17562"/>
              <a:gd name="adj2" fmla="val 104379"/>
            </a:avLst>
          </a:prstGeom>
          <a:ln w="12700">
            <a:solidFill>
              <a:schemeClr val="tx1"/>
            </a:solidFill>
            <a:prstDash val="dash"/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89 CuadroTexto"/>
          <p:cNvSpPr txBox="1"/>
          <p:nvPr/>
        </p:nvSpPr>
        <p:spPr>
          <a:xfrm>
            <a:off x="5916734" y="2549725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9" name="Imagen 148"/>
          <p:cNvPicPr>
            <a:picLocks noChangeAspect="1"/>
          </p:cNvPicPr>
          <p:nvPr/>
        </p:nvPicPr>
        <p:blipFill rotWithShape="1">
          <a:blip r:embed="rId7"/>
          <a:srcRect l="24769" r="26242"/>
          <a:stretch/>
        </p:blipFill>
        <p:spPr>
          <a:xfrm>
            <a:off x="4582654" y="4386957"/>
            <a:ext cx="3732971" cy="689043"/>
          </a:xfrm>
          <a:prstGeom prst="rect">
            <a:avLst/>
          </a:prstGeom>
        </p:spPr>
      </p:pic>
      <p:cxnSp>
        <p:nvCxnSpPr>
          <p:cNvPr id="151" name="Conector angular 150"/>
          <p:cNvCxnSpPr>
            <a:stCxn id="149" idx="0"/>
            <a:endCxn id="2" idx="2"/>
          </p:cNvCxnSpPr>
          <p:nvPr/>
        </p:nvCxnSpPr>
        <p:spPr>
          <a:xfrm rot="16200000" flipV="1">
            <a:off x="5522443" y="3460259"/>
            <a:ext cx="409266" cy="1444129"/>
          </a:xfrm>
          <a:prstGeom prst="bentConnector3">
            <a:avLst/>
          </a:prstGeom>
          <a:ln w="254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0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Agrupar 91"/>
          <p:cNvGrpSpPr/>
          <p:nvPr/>
        </p:nvGrpSpPr>
        <p:grpSpPr>
          <a:xfrm>
            <a:off x="1072740" y="277214"/>
            <a:ext cx="2840072" cy="1668541"/>
            <a:chOff x="682421" y="1104999"/>
            <a:chExt cx="3408085" cy="2002250"/>
          </a:xfrm>
        </p:grpSpPr>
        <p:sp>
          <p:nvSpPr>
            <p:cNvPr id="2" name="89 CuadroTexto"/>
            <p:cNvSpPr txBox="1"/>
            <p:nvPr/>
          </p:nvSpPr>
          <p:spPr>
            <a:xfrm>
              <a:off x="682421" y="1148359"/>
              <a:ext cx="433195" cy="326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67" i="1" dirty="0">
                  <a:latin typeface="Times New Roman" pitchFamily="18" charset="0"/>
                  <a:cs typeface="Times New Roman" pitchFamily="18" charset="0"/>
                </a:rPr>
                <a:t>+</a:t>
              </a:r>
              <a:r>
                <a:rPr lang="en-US" sz="1167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s-ES" sz="1167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" name="238 Forma libre"/>
            <p:cNvSpPr/>
            <p:nvPr/>
          </p:nvSpPr>
          <p:spPr>
            <a:xfrm>
              <a:off x="1671653" y="1462888"/>
              <a:ext cx="414958" cy="285752"/>
            </a:xfrm>
            <a:custGeom>
              <a:avLst/>
              <a:gdLst>
                <a:gd name="connsiteX0" fmla="*/ 0 w 428628"/>
                <a:gd name="connsiteY0" fmla="*/ 0 h 428628"/>
                <a:gd name="connsiteX1" fmla="*/ 428628 w 428628"/>
                <a:gd name="connsiteY1" fmla="*/ 0 h 428628"/>
                <a:gd name="connsiteX2" fmla="*/ 428628 w 428628"/>
                <a:gd name="connsiteY2" fmla="*/ 428628 h 428628"/>
                <a:gd name="connsiteX3" fmla="*/ 0 w 428628"/>
                <a:gd name="connsiteY3" fmla="*/ 428628 h 428628"/>
                <a:gd name="connsiteX4" fmla="*/ 0 w 428628"/>
                <a:gd name="connsiteY4" fmla="*/ 0 h 428628"/>
                <a:gd name="connsiteX0" fmla="*/ 0 w 641755"/>
                <a:gd name="connsiteY0" fmla="*/ 0 h 428628"/>
                <a:gd name="connsiteX1" fmla="*/ 428628 w 641755"/>
                <a:gd name="connsiteY1" fmla="*/ 0 h 428628"/>
                <a:gd name="connsiteX2" fmla="*/ 641178 w 641755"/>
                <a:gd name="connsiteY2" fmla="*/ 223882 h 428628"/>
                <a:gd name="connsiteX3" fmla="*/ 428628 w 641755"/>
                <a:gd name="connsiteY3" fmla="*/ 428628 h 428628"/>
                <a:gd name="connsiteX4" fmla="*/ 0 w 641755"/>
                <a:gd name="connsiteY4" fmla="*/ 428628 h 428628"/>
                <a:gd name="connsiteX5" fmla="*/ 0 w 641755"/>
                <a:gd name="connsiteY5" fmla="*/ 0 h 428628"/>
                <a:gd name="connsiteX0" fmla="*/ 0 w 641755"/>
                <a:gd name="connsiteY0" fmla="*/ 0 h 428628"/>
                <a:gd name="connsiteX1" fmla="*/ 428628 w 641755"/>
                <a:gd name="connsiteY1" fmla="*/ 0 h 428628"/>
                <a:gd name="connsiteX2" fmla="*/ 641178 w 641755"/>
                <a:gd name="connsiteY2" fmla="*/ 223882 h 428628"/>
                <a:gd name="connsiteX3" fmla="*/ 428628 w 641755"/>
                <a:gd name="connsiteY3" fmla="*/ 428628 h 428628"/>
                <a:gd name="connsiteX4" fmla="*/ 0 w 641755"/>
                <a:gd name="connsiteY4" fmla="*/ 428628 h 428628"/>
                <a:gd name="connsiteX5" fmla="*/ 0 w 641755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85226"/>
                <a:gd name="connsiteY0" fmla="*/ 0 h 428628"/>
                <a:gd name="connsiteX1" fmla="*/ 428628 w 685226"/>
                <a:gd name="connsiteY1" fmla="*/ 0 h 428628"/>
                <a:gd name="connsiteX2" fmla="*/ 641178 w 685226"/>
                <a:gd name="connsiteY2" fmla="*/ 223882 h 428628"/>
                <a:gd name="connsiteX3" fmla="*/ 635800 w 685226"/>
                <a:gd name="connsiteY3" fmla="*/ 226224 h 428628"/>
                <a:gd name="connsiteX4" fmla="*/ 428628 w 685226"/>
                <a:gd name="connsiteY4" fmla="*/ 428628 h 428628"/>
                <a:gd name="connsiteX5" fmla="*/ 0 w 685226"/>
                <a:gd name="connsiteY5" fmla="*/ 428628 h 428628"/>
                <a:gd name="connsiteX6" fmla="*/ 0 w 685226"/>
                <a:gd name="connsiteY6" fmla="*/ 0 h 428628"/>
                <a:gd name="connsiteX0" fmla="*/ 0 w 816196"/>
                <a:gd name="connsiteY0" fmla="*/ 0 h 428628"/>
                <a:gd name="connsiteX1" fmla="*/ 428628 w 816196"/>
                <a:gd name="connsiteY1" fmla="*/ 0 h 428628"/>
                <a:gd name="connsiteX2" fmla="*/ 641178 w 816196"/>
                <a:gd name="connsiteY2" fmla="*/ 223882 h 428628"/>
                <a:gd name="connsiteX3" fmla="*/ 635800 w 816196"/>
                <a:gd name="connsiteY3" fmla="*/ 226224 h 428628"/>
                <a:gd name="connsiteX4" fmla="*/ 428628 w 816196"/>
                <a:gd name="connsiteY4" fmla="*/ 428628 h 428628"/>
                <a:gd name="connsiteX5" fmla="*/ 0 w 816196"/>
                <a:gd name="connsiteY5" fmla="*/ 428628 h 428628"/>
                <a:gd name="connsiteX6" fmla="*/ 0 w 816196"/>
                <a:gd name="connsiteY6" fmla="*/ 0 h 428628"/>
                <a:gd name="connsiteX0" fmla="*/ 0 w 816196"/>
                <a:gd name="connsiteY0" fmla="*/ 0 h 455620"/>
                <a:gd name="connsiteX1" fmla="*/ 428628 w 816196"/>
                <a:gd name="connsiteY1" fmla="*/ 0 h 455620"/>
                <a:gd name="connsiteX2" fmla="*/ 641178 w 816196"/>
                <a:gd name="connsiteY2" fmla="*/ 223882 h 455620"/>
                <a:gd name="connsiteX3" fmla="*/ 635800 w 816196"/>
                <a:gd name="connsiteY3" fmla="*/ 226224 h 455620"/>
                <a:gd name="connsiteX4" fmla="*/ 428628 w 816196"/>
                <a:gd name="connsiteY4" fmla="*/ 428628 h 455620"/>
                <a:gd name="connsiteX5" fmla="*/ 0 w 816196"/>
                <a:gd name="connsiteY5" fmla="*/ 428628 h 455620"/>
                <a:gd name="connsiteX6" fmla="*/ 0 w 816196"/>
                <a:gd name="connsiteY6" fmla="*/ 0 h 455620"/>
                <a:gd name="connsiteX0" fmla="*/ 0 w 816196"/>
                <a:gd name="connsiteY0" fmla="*/ 0 h 428628"/>
                <a:gd name="connsiteX1" fmla="*/ 428628 w 816196"/>
                <a:gd name="connsiteY1" fmla="*/ 0 h 428628"/>
                <a:gd name="connsiteX2" fmla="*/ 641178 w 816196"/>
                <a:gd name="connsiteY2" fmla="*/ 223882 h 428628"/>
                <a:gd name="connsiteX3" fmla="*/ 635800 w 816196"/>
                <a:gd name="connsiteY3" fmla="*/ 226224 h 428628"/>
                <a:gd name="connsiteX4" fmla="*/ 428628 w 816196"/>
                <a:gd name="connsiteY4" fmla="*/ 428628 h 428628"/>
                <a:gd name="connsiteX5" fmla="*/ 0 w 816196"/>
                <a:gd name="connsiteY5" fmla="*/ 428628 h 428628"/>
                <a:gd name="connsiteX6" fmla="*/ 0 w 816196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707206"/>
                <a:gd name="connsiteY0" fmla="*/ 0 h 428628"/>
                <a:gd name="connsiteX1" fmla="*/ 428628 w 707206"/>
                <a:gd name="connsiteY1" fmla="*/ 0 h 428628"/>
                <a:gd name="connsiteX2" fmla="*/ 641178 w 707206"/>
                <a:gd name="connsiteY2" fmla="*/ 223882 h 428628"/>
                <a:gd name="connsiteX3" fmla="*/ 707206 w 707206"/>
                <a:gd name="connsiteY3" fmla="*/ 369076 h 428628"/>
                <a:gd name="connsiteX4" fmla="*/ 428628 w 707206"/>
                <a:gd name="connsiteY4" fmla="*/ 428628 h 428628"/>
                <a:gd name="connsiteX5" fmla="*/ 0 w 707206"/>
                <a:gd name="connsiteY5" fmla="*/ 428628 h 428628"/>
                <a:gd name="connsiteX6" fmla="*/ 0 w 707206"/>
                <a:gd name="connsiteY6" fmla="*/ 0 h 428628"/>
                <a:gd name="connsiteX0" fmla="*/ 0 w 641178"/>
                <a:gd name="connsiteY0" fmla="*/ 0 h 462752"/>
                <a:gd name="connsiteX1" fmla="*/ 428628 w 641178"/>
                <a:gd name="connsiteY1" fmla="*/ 0 h 462752"/>
                <a:gd name="connsiteX2" fmla="*/ 641178 w 641178"/>
                <a:gd name="connsiteY2" fmla="*/ 223882 h 462752"/>
                <a:gd name="connsiteX3" fmla="*/ 428628 w 641178"/>
                <a:gd name="connsiteY3" fmla="*/ 428628 h 462752"/>
                <a:gd name="connsiteX4" fmla="*/ 0 w 641178"/>
                <a:gd name="connsiteY4" fmla="*/ 428628 h 462752"/>
                <a:gd name="connsiteX5" fmla="*/ 0 w 641178"/>
                <a:gd name="connsiteY5" fmla="*/ 0 h 462752"/>
                <a:gd name="connsiteX0" fmla="*/ 0 w 641178"/>
                <a:gd name="connsiteY0" fmla="*/ 0 h 462752"/>
                <a:gd name="connsiteX1" fmla="*/ 428628 w 641178"/>
                <a:gd name="connsiteY1" fmla="*/ 0 h 462752"/>
                <a:gd name="connsiteX2" fmla="*/ 641178 w 641178"/>
                <a:gd name="connsiteY2" fmla="*/ 223882 h 462752"/>
                <a:gd name="connsiteX3" fmla="*/ 428628 w 641178"/>
                <a:gd name="connsiteY3" fmla="*/ 428628 h 462752"/>
                <a:gd name="connsiteX4" fmla="*/ 0 w 641178"/>
                <a:gd name="connsiteY4" fmla="*/ 428628 h 462752"/>
                <a:gd name="connsiteX5" fmla="*/ 0 w 641178"/>
                <a:gd name="connsiteY5" fmla="*/ 0 h 462752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152420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34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29272"/>
                <a:gd name="connsiteY0" fmla="*/ 0 h 428628"/>
                <a:gd name="connsiteX1" fmla="*/ 428628 w 629272"/>
                <a:gd name="connsiteY1" fmla="*/ 0 h 428628"/>
                <a:gd name="connsiteX2" fmla="*/ 629272 w 629272"/>
                <a:gd name="connsiteY2" fmla="*/ 216690 h 428628"/>
                <a:gd name="connsiteX3" fmla="*/ 428628 w 629272"/>
                <a:gd name="connsiteY3" fmla="*/ 428628 h 428628"/>
                <a:gd name="connsiteX4" fmla="*/ 0 w 629272"/>
                <a:gd name="connsiteY4" fmla="*/ 428628 h 428628"/>
                <a:gd name="connsiteX5" fmla="*/ 0 w 629272"/>
                <a:gd name="connsiteY5" fmla="*/ 0 h 42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272" h="428628">
                  <a:moveTo>
                    <a:pt x="0" y="0"/>
                  </a:moveTo>
                  <a:lnTo>
                    <a:pt x="428628" y="0"/>
                  </a:lnTo>
                  <a:lnTo>
                    <a:pt x="629272" y="216690"/>
                  </a:lnTo>
                  <a:lnTo>
                    <a:pt x="428628" y="428628"/>
                  </a:lnTo>
                  <a:lnTo>
                    <a:pt x="0" y="4286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167"/>
            </a:p>
          </p:txBody>
        </p:sp>
        <p:cxnSp>
          <p:nvCxnSpPr>
            <p:cNvPr id="4" name="110 Conector recto"/>
            <p:cNvCxnSpPr>
              <a:stCxn id="2" idx="3"/>
              <a:endCxn id="25" idx="1"/>
            </p:cNvCxnSpPr>
            <p:nvPr/>
          </p:nvCxnSpPr>
          <p:spPr>
            <a:xfrm>
              <a:off x="1115616" y="1311519"/>
              <a:ext cx="554697" cy="30529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238 Forma libre"/>
            <p:cNvSpPr/>
            <p:nvPr/>
          </p:nvSpPr>
          <p:spPr>
            <a:xfrm>
              <a:off x="1671653" y="1875128"/>
              <a:ext cx="414958" cy="285752"/>
            </a:xfrm>
            <a:custGeom>
              <a:avLst/>
              <a:gdLst>
                <a:gd name="connsiteX0" fmla="*/ 0 w 428628"/>
                <a:gd name="connsiteY0" fmla="*/ 0 h 428628"/>
                <a:gd name="connsiteX1" fmla="*/ 428628 w 428628"/>
                <a:gd name="connsiteY1" fmla="*/ 0 h 428628"/>
                <a:gd name="connsiteX2" fmla="*/ 428628 w 428628"/>
                <a:gd name="connsiteY2" fmla="*/ 428628 h 428628"/>
                <a:gd name="connsiteX3" fmla="*/ 0 w 428628"/>
                <a:gd name="connsiteY3" fmla="*/ 428628 h 428628"/>
                <a:gd name="connsiteX4" fmla="*/ 0 w 428628"/>
                <a:gd name="connsiteY4" fmla="*/ 0 h 428628"/>
                <a:gd name="connsiteX0" fmla="*/ 0 w 641755"/>
                <a:gd name="connsiteY0" fmla="*/ 0 h 428628"/>
                <a:gd name="connsiteX1" fmla="*/ 428628 w 641755"/>
                <a:gd name="connsiteY1" fmla="*/ 0 h 428628"/>
                <a:gd name="connsiteX2" fmla="*/ 641178 w 641755"/>
                <a:gd name="connsiteY2" fmla="*/ 223882 h 428628"/>
                <a:gd name="connsiteX3" fmla="*/ 428628 w 641755"/>
                <a:gd name="connsiteY3" fmla="*/ 428628 h 428628"/>
                <a:gd name="connsiteX4" fmla="*/ 0 w 641755"/>
                <a:gd name="connsiteY4" fmla="*/ 428628 h 428628"/>
                <a:gd name="connsiteX5" fmla="*/ 0 w 641755"/>
                <a:gd name="connsiteY5" fmla="*/ 0 h 428628"/>
                <a:gd name="connsiteX0" fmla="*/ 0 w 641755"/>
                <a:gd name="connsiteY0" fmla="*/ 0 h 428628"/>
                <a:gd name="connsiteX1" fmla="*/ 428628 w 641755"/>
                <a:gd name="connsiteY1" fmla="*/ 0 h 428628"/>
                <a:gd name="connsiteX2" fmla="*/ 641178 w 641755"/>
                <a:gd name="connsiteY2" fmla="*/ 223882 h 428628"/>
                <a:gd name="connsiteX3" fmla="*/ 428628 w 641755"/>
                <a:gd name="connsiteY3" fmla="*/ 428628 h 428628"/>
                <a:gd name="connsiteX4" fmla="*/ 0 w 641755"/>
                <a:gd name="connsiteY4" fmla="*/ 428628 h 428628"/>
                <a:gd name="connsiteX5" fmla="*/ 0 w 641755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85226"/>
                <a:gd name="connsiteY0" fmla="*/ 0 h 428628"/>
                <a:gd name="connsiteX1" fmla="*/ 428628 w 685226"/>
                <a:gd name="connsiteY1" fmla="*/ 0 h 428628"/>
                <a:gd name="connsiteX2" fmla="*/ 641178 w 685226"/>
                <a:gd name="connsiteY2" fmla="*/ 223882 h 428628"/>
                <a:gd name="connsiteX3" fmla="*/ 635800 w 685226"/>
                <a:gd name="connsiteY3" fmla="*/ 226224 h 428628"/>
                <a:gd name="connsiteX4" fmla="*/ 428628 w 685226"/>
                <a:gd name="connsiteY4" fmla="*/ 428628 h 428628"/>
                <a:gd name="connsiteX5" fmla="*/ 0 w 685226"/>
                <a:gd name="connsiteY5" fmla="*/ 428628 h 428628"/>
                <a:gd name="connsiteX6" fmla="*/ 0 w 685226"/>
                <a:gd name="connsiteY6" fmla="*/ 0 h 428628"/>
                <a:gd name="connsiteX0" fmla="*/ 0 w 816196"/>
                <a:gd name="connsiteY0" fmla="*/ 0 h 428628"/>
                <a:gd name="connsiteX1" fmla="*/ 428628 w 816196"/>
                <a:gd name="connsiteY1" fmla="*/ 0 h 428628"/>
                <a:gd name="connsiteX2" fmla="*/ 641178 w 816196"/>
                <a:gd name="connsiteY2" fmla="*/ 223882 h 428628"/>
                <a:gd name="connsiteX3" fmla="*/ 635800 w 816196"/>
                <a:gd name="connsiteY3" fmla="*/ 226224 h 428628"/>
                <a:gd name="connsiteX4" fmla="*/ 428628 w 816196"/>
                <a:gd name="connsiteY4" fmla="*/ 428628 h 428628"/>
                <a:gd name="connsiteX5" fmla="*/ 0 w 816196"/>
                <a:gd name="connsiteY5" fmla="*/ 428628 h 428628"/>
                <a:gd name="connsiteX6" fmla="*/ 0 w 816196"/>
                <a:gd name="connsiteY6" fmla="*/ 0 h 428628"/>
                <a:gd name="connsiteX0" fmla="*/ 0 w 816196"/>
                <a:gd name="connsiteY0" fmla="*/ 0 h 455620"/>
                <a:gd name="connsiteX1" fmla="*/ 428628 w 816196"/>
                <a:gd name="connsiteY1" fmla="*/ 0 h 455620"/>
                <a:gd name="connsiteX2" fmla="*/ 641178 w 816196"/>
                <a:gd name="connsiteY2" fmla="*/ 223882 h 455620"/>
                <a:gd name="connsiteX3" fmla="*/ 635800 w 816196"/>
                <a:gd name="connsiteY3" fmla="*/ 226224 h 455620"/>
                <a:gd name="connsiteX4" fmla="*/ 428628 w 816196"/>
                <a:gd name="connsiteY4" fmla="*/ 428628 h 455620"/>
                <a:gd name="connsiteX5" fmla="*/ 0 w 816196"/>
                <a:gd name="connsiteY5" fmla="*/ 428628 h 455620"/>
                <a:gd name="connsiteX6" fmla="*/ 0 w 816196"/>
                <a:gd name="connsiteY6" fmla="*/ 0 h 455620"/>
                <a:gd name="connsiteX0" fmla="*/ 0 w 816196"/>
                <a:gd name="connsiteY0" fmla="*/ 0 h 428628"/>
                <a:gd name="connsiteX1" fmla="*/ 428628 w 816196"/>
                <a:gd name="connsiteY1" fmla="*/ 0 h 428628"/>
                <a:gd name="connsiteX2" fmla="*/ 641178 w 816196"/>
                <a:gd name="connsiteY2" fmla="*/ 223882 h 428628"/>
                <a:gd name="connsiteX3" fmla="*/ 635800 w 816196"/>
                <a:gd name="connsiteY3" fmla="*/ 226224 h 428628"/>
                <a:gd name="connsiteX4" fmla="*/ 428628 w 816196"/>
                <a:gd name="connsiteY4" fmla="*/ 428628 h 428628"/>
                <a:gd name="connsiteX5" fmla="*/ 0 w 816196"/>
                <a:gd name="connsiteY5" fmla="*/ 428628 h 428628"/>
                <a:gd name="connsiteX6" fmla="*/ 0 w 816196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707206"/>
                <a:gd name="connsiteY0" fmla="*/ 0 h 428628"/>
                <a:gd name="connsiteX1" fmla="*/ 428628 w 707206"/>
                <a:gd name="connsiteY1" fmla="*/ 0 h 428628"/>
                <a:gd name="connsiteX2" fmla="*/ 641178 w 707206"/>
                <a:gd name="connsiteY2" fmla="*/ 223882 h 428628"/>
                <a:gd name="connsiteX3" fmla="*/ 707206 w 707206"/>
                <a:gd name="connsiteY3" fmla="*/ 369076 h 428628"/>
                <a:gd name="connsiteX4" fmla="*/ 428628 w 707206"/>
                <a:gd name="connsiteY4" fmla="*/ 428628 h 428628"/>
                <a:gd name="connsiteX5" fmla="*/ 0 w 707206"/>
                <a:gd name="connsiteY5" fmla="*/ 428628 h 428628"/>
                <a:gd name="connsiteX6" fmla="*/ 0 w 707206"/>
                <a:gd name="connsiteY6" fmla="*/ 0 h 428628"/>
                <a:gd name="connsiteX0" fmla="*/ 0 w 641178"/>
                <a:gd name="connsiteY0" fmla="*/ 0 h 462752"/>
                <a:gd name="connsiteX1" fmla="*/ 428628 w 641178"/>
                <a:gd name="connsiteY1" fmla="*/ 0 h 462752"/>
                <a:gd name="connsiteX2" fmla="*/ 641178 w 641178"/>
                <a:gd name="connsiteY2" fmla="*/ 223882 h 462752"/>
                <a:gd name="connsiteX3" fmla="*/ 428628 w 641178"/>
                <a:gd name="connsiteY3" fmla="*/ 428628 h 462752"/>
                <a:gd name="connsiteX4" fmla="*/ 0 w 641178"/>
                <a:gd name="connsiteY4" fmla="*/ 428628 h 462752"/>
                <a:gd name="connsiteX5" fmla="*/ 0 w 641178"/>
                <a:gd name="connsiteY5" fmla="*/ 0 h 462752"/>
                <a:gd name="connsiteX0" fmla="*/ 0 w 641178"/>
                <a:gd name="connsiteY0" fmla="*/ 0 h 462752"/>
                <a:gd name="connsiteX1" fmla="*/ 428628 w 641178"/>
                <a:gd name="connsiteY1" fmla="*/ 0 h 462752"/>
                <a:gd name="connsiteX2" fmla="*/ 641178 w 641178"/>
                <a:gd name="connsiteY2" fmla="*/ 223882 h 462752"/>
                <a:gd name="connsiteX3" fmla="*/ 428628 w 641178"/>
                <a:gd name="connsiteY3" fmla="*/ 428628 h 462752"/>
                <a:gd name="connsiteX4" fmla="*/ 0 w 641178"/>
                <a:gd name="connsiteY4" fmla="*/ 428628 h 462752"/>
                <a:gd name="connsiteX5" fmla="*/ 0 w 641178"/>
                <a:gd name="connsiteY5" fmla="*/ 0 h 462752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152420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34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29272"/>
                <a:gd name="connsiteY0" fmla="*/ 0 h 428628"/>
                <a:gd name="connsiteX1" fmla="*/ 428628 w 629272"/>
                <a:gd name="connsiteY1" fmla="*/ 0 h 428628"/>
                <a:gd name="connsiteX2" fmla="*/ 629272 w 629272"/>
                <a:gd name="connsiteY2" fmla="*/ 216690 h 428628"/>
                <a:gd name="connsiteX3" fmla="*/ 428628 w 629272"/>
                <a:gd name="connsiteY3" fmla="*/ 428628 h 428628"/>
                <a:gd name="connsiteX4" fmla="*/ 0 w 629272"/>
                <a:gd name="connsiteY4" fmla="*/ 428628 h 428628"/>
                <a:gd name="connsiteX5" fmla="*/ 0 w 629272"/>
                <a:gd name="connsiteY5" fmla="*/ 0 h 42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272" h="428628">
                  <a:moveTo>
                    <a:pt x="0" y="0"/>
                  </a:moveTo>
                  <a:lnTo>
                    <a:pt x="428628" y="0"/>
                  </a:lnTo>
                  <a:lnTo>
                    <a:pt x="629272" y="216690"/>
                  </a:lnTo>
                  <a:lnTo>
                    <a:pt x="428628" y="428628"/>
                  </a:lnTo>
                  <a:lnTo>
                    <a:pt x="0" y="4286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167"/>
            </a:p>
          </p:txBody>
        </p:sp>
        <p:sp>
          <p:nvSpPr>
            <p:cNvPr id="6" name="238 Forma libre"/>
            <p:cNvSpPr/>
            <p:nvPr/>
          </p:nvSpPr>
          <p:spPr>
            <a:xfrm>
              <a:off x="1671653" y="2687024"/>
              <a:ext cx="414958" cy="285752"/>
            </a:xfrm>
            <a:custGeom>
              <a:avLst/>
              <a:gdLst>
                <a:gd name="connsiteX0" fmla="*/ 0 w 428628"/>
                <a:gd name="connsiteY0" fmla="*/ 0 h 428628"/>
                <a:gd name="connsiteX1" fmla="*/ 428628 w 428628"/>
                <a:gd name="connsiteY1" fmla="*/ 0 h 428628"/>
                <a:gd name="connsiteX2" fmla="*/ 428628 w 428628"/>
                <a:gd name="connsiteY2" fmla="*/ 428628 h 428628"/>
                <a:gd name="connsiteX3" fmla="*/ 0 w 428628"/>
                <a:gd name="connsiteY3" fmla="*/ 428628 h 428628"/>
                <a:gd name="connsiteX4" fmla="*/ 0 w 428628"/>
                <a:gd name="connsiteY4" fmla="*/ 0 h 428628"/>
                <a:gd name="connsiteX0" fmla="*/ 0 w 641755"/>
                <a:gd name="connsiteY0" fmla="*/ 0 h 428628"/>
                <a:gd name="connsiteX1" fmla="*/ 428628 w 641755"/>
                <a:gd name="connsiteY1" fmla="*/ 0 h 428628"/>
                <a:gd name="connsiteX2" fmla="*/ 641178 w 641755"/>
                <a:gd name="connsiteY2" fmla="*/ 223882 h 428628"/>
                <a:gd name="connsiteX3" fmla="*/ 428628 w 641755"/>
                <a:gd name="connsiteY3" fmla="*/ 428628 h 428628"/>
                <a:gd name="connsiteX4" fmla="*/ 0 w 641755"/>
                <a:gd name="connsiteY4" fmla="*/ 428628 h 428628"/>
                <a:gd name="connsiteX5" fmla="*/ 0 w 641755"/>
                <a:gd name="connsiteY5" fmla="*/ 0 h 428628"/>
                <a:gd name="connsiteX0" fmla="*/ 0 w 641755"/>
                <a:gd name="connsiteY0" fmla="*/ 0 h 428628"/>
                <a:gd name="connsiteX1" fmla="*/ 428628 w 641755"/>
                <a:gd name="connsiteY1" fmla="*/ 0 h 428628"/>
                <a:gd name="connsiteX2" fmla="*/ 641178 w 641755"/>
                <a:gd name="connsiteY2" fmla="*/ 223882 h 428628"/>
                <a:gd name="connsiteX3" fmla="*/ 428628 w 641755"/>
                <a:gd name="connsiteY3" fmla="*/ 428628 h 428628"/>
                <a:gd name="connsiteX4" fmla="*/ 0 w 641755"/>
                <a:gd name="connsiteY4" fmla="*/ 428628 h 428628"/>
                <a:gd name="connsiteX5" fmla="*/ 0 w 641755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85226"/>
                <a:gd name="connsiteY0" fmla="*/ 0 h 428628"/>
                <a:gd name="connsiteX1" fmla="*/ 428628 w 685226"/>
                <a:gd name="connsiteY1" fmla="*/ 0 h 428628"/>
                <a:gd name="connsiteX2" fmla="*/ 641178 w 685226"/>
                <a:gd name="connsiteY2" fmla="*/ 223882 h 428628"/>
                <a:gd name="connsiteX3" fmla="*/ 635800 w 685226"/>
                <a:gd name="connsiteY3" fmla="*/ 226224 h 428628"/>
                <a:gd name="connsiteX4" fmla="*/ 428628 w 685226"/>
                <a:gd name="connsiteY4" fmla="*/ 428628 h 428628"/>
                <a:gd name="connsiteX5" fmla="*/ 0 w 685226"/>
                <a:gd name="connsiteY5" fmla="*/ 428628 h 428628"/>
                <a:gd name="connsiteX6" fmla="*/ 0 w 685226"/>
                <a:gd name="connsiteY6" fmla="*/ 0 h 428628"/>
                <a:gd name="connsiteX0" fmla="*/ 0 w 816196"/>
                <a:gd name="connsiteY0" fmla="*/ 0 h 428628"/>
                <a:gd name="connsiteX1" fmla="*/ 428628 w 816196"/>
                <a:gd name="connsiteY1" fmla="*/ 0 h 428628"/>
                <a:gd name="connsiteX2" fmla="*/ 641178 w 816196"/>
                <a:gd name="connsiteY2" fmla="*/ 223882 h 428628"/>
                <a:gd name="connsiteX3" fmla="*/ 635800 w 816196"/>
                <a:gd name="connsiteY3" fmla="*/ 226224 h 428628"/>
                <a:gd name="connsiteX4" fmla="*/ 428628 w 816196"/>
                <a:gd name="connsiteY4" fmla="*/ 428628 h 428628"/>
                <a:gd name="connsiteX5" fmla="*/ 0 w 816196"/>
                <a:gd name="connsiteY5" fmla="*/ 428628 h 428628"/>
                <a:gd name="connsiteX6" fmla="*/ 0 w 816196"/>
                <a:gd name="connsiteY6" fmla="*/ 0 h 428628"/>
                <a:gd name="connsiteX0" fmla="*/ 0 w 816196"/>
                <a:gd name="connsiteY0" fmla="*/ 0 h 455620"/>
                <a:gd name="connsiteX1" fmla="*/ 428628 w 816196"/>
                <a:gd name="connsiteY1" fmla="*/ 0 h 455620"/>
                <a:gd name="connsiteX2" fmla="*/ 641178 w 816196"/>
                <a:gd name="connsiteY2" fmla="*/ 223882 h 455620"/>
                <a:gd name="connsiteX3" fmla="*/ 635800 w 816196"/>
                <a:gd name="connsiteY3" fmla="*/ 226224 h 455620"/>
                <a:gd name="connsiteX4" fmla="*/ 428628 w 816196"/>
                <a:gd name="connsiteY4" fmla="*/ 428628 h 455620"/>
                <a:gd name="connsiteX5" fmla="*/ 0 w 816196"/>
                <a:gd name="connsiteY5" fmla="*/ 428628 h 455620"/>
                <a:gd name="connsiteX6" fmla="*/ 0 w 816196"/>
                <a:gd name="connsiteY6" fmla="*/ 0 h 455620"/>
                <a:gd name="connsiteX0" fmla="*/ 0 w 816196"/>
                <a:gd name="connsiteY0" fmla="*/ 0 h 428628"/>
                <a:gd name="connsiteX1" fmla="*/ 428628 w 816196"/>
                <a:gd name="connsiteY1" fmla="*/ 0 h 428628"/>
                <a:gd name="connsiteX2" fmla="*/ 641178 w 816196"/>
                <a:gd name="connsiteY2" fmla="*/ 223882 h 428628"/>
                <a:gd name="connsiteX3" fmla="*/ 635800 w 816196"/>
                <a:gd name="connsiteY3" fmla="*/ 226224 h 428628"/>
                <a:gd name="connsiteX4" fmla="*/ 428628 w 816196"/>
                <a:gd name="connsiteY4" fmla="*/ 428628 h 428628"/>
                <a:gd name="connsiteX5" fmla="*/ 0 w 816196"/>
                <a:gd name="connsiteY5" fmla="*/ 428628 h 428628"/>
                <a:gd name="connsiteX6" fmla="*/ 0 w 816196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707206"/>
                <a:gd name="connsiteY0" fmla="*/ 0 h 428628"/>
                <a:gd name="connsiteX1" fmla="*/ 428628 w 707206"/>
                <a:gd name="connsiteY1" fmla="*/ 0 h 428628"/>
                <a:gd name="connsiteX2" fmla="*/ 641178 w 707206"/>
                <a:gd name="connsiteY2" fmla="*/ 223882 h 428628"/>
                <a:gd name="connsiteX3" fmla="*/ 707206 w 707206"/>
                <a:gd name="connsiteY3" fmla="*/ 369076 h 428628"/>
                <a:gd name="connsiteX4" fmla="*/ 428628 w 707206"/>
                <a:gd name="connsiteY4" fmla="*/ 428628 h 428628"/>
                <a:gd name="connsiteX5" fmla="*/ 0 w 707206"/>
                <a:gd name="connsiteY5" fmla="*/ 428628 h 428628"/>
                <a:gd name="connsiteX6" fmla="*/ 0 w 707206"/>
                <a:gd name="connsiteY6" fmla="*/ 0 h 428628"/>
                <a:gd name="connsiteX0" fmla="*/ 0 w 641178"/>
                <a:gd name="connsiteY0" fmla="*/ 0 h 462752"/>
                <a:gd name="connsiteX1" fmla="*/ 428628 w 641178"/>
                <a:gd name="connsiteY1" fmla="*/ 0 h 462752"/>
                <a:gd name="connsiteX2" fmla="*/ 641178 w 641178"/>
                <a:gd name="connsiteY2" fmla="*/ 223882 h 462752"/>
                <a:gd name="connsiteX3" fmla="*/ 428628 w 641178"/>
                <a:gd name="connsiteY3" fmla="*/ 428628 h 462752"/>
                <a:gd name="connsiteX4" fmla="*/ 0 w 641178"/>
                <a:gd name="connsiteY4" fmla="*/ 428628 h 462752"/>
                <a:gd name="connsiteX5" fmla="*/ 0 w 641178"/>
                <a:gd name="connsiteY5" fmla="*/ 0 h 462752"/>
                <a:gd name="connsiteX0" fmla="*/ 0 w 641178"/>
                <a:gd name="connsiteY0" fmla="*/ 0 h 462752"/>
                <a:gd name="connsiteX1" fmla="*/ 428628 w 641178"/>
                <a:gd name="connsiteY1" fmla="*/ 0 h 462752"/>
                <a:gd name="connsiteX2" fmla="*/ 641178 w 641178"/>
                <a:gd name="connsiteY2" fmla="*/ 223882 h 462752"/>
                <a:gd name="connsiteX3" fmla="*/ 428628 w 641178"/>
                <a:gd name="connsiteY3" fmla="*/ 428628 h 462752"/>
                <a:gd name="connsiteX4" fmla="*/ 0 w 641178"/>
                <a:gd name="connsiteY4" fmla="*/ 428628 h 462752"/>
                <a:gd name="connsiteX5" fmla="*/ 0 w 641178"/>
                <a:gd name="connsiteY5" fmla="*/ 0 h 462752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152420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34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29272"/>
                <a:gd name="connsiteY0" fmla="*/ 0 h 428628"/>
                <a:gd name="connsiteX1" fmla="*/ 428628 w 629272"/>
                <a:gd name="connsiteY1" fmla="*/ 0 h 428628"/>
                <a:gd name="connsiteX2" fmla="*/ 629272 w 629272"/>
                <a:gd name="connsiteY2" fmla="*/ 216690 h 428628"/>
                <a:gd name="connsiteX3" fmla="*/ 428628 w 629272"/>
                <a:gd name="connsiteY3" fmla="*/ 428628 h 428628"/>
                <a:gd name="connsiteX4" fmla="*/ 0 w 629272"/>
                <a:gd name="connsiteY4" fmla="*/ 428628 h 428628"/>
                <a:gd name="connsiteX5" fmla="*/ 0 w 629272"/>
                <a:gd name="connsiteY5" fmla="*/ 0 h 42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272" h="428628">
                  <a:moveTo>
                    <a:pt x="0" y="0"/>
                  </a:moveTo>
                  <a:lnTo>
                    <a:pt x="428628" y="0"/>
                  </a:lnTo>
                  <a:lnTo>
                    <a:pt x="629272" y="216690"/>
                  </a:lnTo>
                  <a:lnTo>
                    <a:pt x="428628" y="428628"/>
                  </a:lnTo>
                  <a:lnTo>
                    <a:pt x="0" y="4286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167" dirty="0"/>
            </a:p>
          </p:txBody>
        </p:sp>
        <p:grpSp>
          <p:nvGrpSpPr>
            <p:cNvPr id="7" name="Agrupar 6"/>
            <p:cNvGrpSpPr/>
            <p:nvPr/>
          </p:nvGrpSpPr>
          <p:grpSpPr>
            <a:xfrm>
              <a:off x="1763688" y="2254976"/>
              <a:ext cx="72008" cy="368424"/>
              <a:chOff x="2915816" y="3284984"/>
              <a:chExt cx="72008" cy="368424"/>
            </a:xfrm>
          </p:grpSpPr>
          <p:sp>
            <p:nvSpPr>
              <p:cNvPr id="8" name="Elipse 7"/>
              <p:cNvSpPr/>
              <p:nvPr/>
            </p:nvSpPr>
            <p:spPr>
              <a:xfrm>
                <a:off x="2915816" y="3284984"/>
                <a:ext cx="72008" cy="7200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67"/>
              </a:p>
            </p:txBody>
          </p:sp>
          <p:sp>
            <p:nvSpPr>
              <p:cNvPr id="9" name="Elipse 8"/>
              <p:cNvSpPr/>
              <p:nvPr/>
            </p:nvSpPr>
            <p:spPr>
              <a:xfrm>
                <a:off x="2915816" y="3437384"/>
                <a:ext cx="72008" cy="7200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67"/>
              </a:p>
            </p:txBody>
          </p:sp>
          <p:sp>
            <p:nvSpPr>
              <p:cNvPr id="10" name="Elipse 9"/>
              <p:cNvSpPr/>
              <p:nvPr/>
            </p:nvSpPr>
            <p:spPr>
              <a:xfrm>
                <a:off x="2915816" y="3581400"/>
                <a:ext cx="72008" cy="7200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67"/>
              </a:p>
            </p:txBody>
          </p:sp>
        </p:grpSp>
        <p:sp>
          <p:nvSpPr>
            <p:cNvPr id="11" name="116 CuadroTexto"/>
            <p:cNvSpPr txBox="1"/>
            <p:nvPr/>
          </p:nvSpPr>
          <p:spPr>
            <a:xfrm>
              <a:off x="755518" y="1844823"/>
              <a:ext cx="360098" cy="326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67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1167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s-ES" sz="1167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117 CuadroTexto"/>
            <p:cNvSpPr txBox="1"/>
            <p:nvPr/>
          </p:nvSpPr>
          <p:spPr>
            <a:xfrm>
              <a:off x="774753" y="2564904"/>
              <a:ext cx="340864" cy="326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67" i="1" dirty="0" err="1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1167" i="1" baseline="-25000" dirty="0" err="1">
                  <a:latin typeface="Times New Roman" pitchFamily="18" charset="0"/>
                  <a:cs typeface="Times New Roman" pitchFamily="18" charset="0"/>
                </a:rPr>
                <a:t>I</a:t>
              </a:r>
              <a:endParaRPr lang="es-ES" sz="1167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3" name="110 Conector recto"/>
            <p:cNvCxnSpPr>
              <a:stCxn id="2" idx="3"/>
              <a:endCxn id="26" idx="1"/>
            </p:cNvCxnSpPr>
            <p:nvPr/>
          </p:nvCxnSpPr>
          <p:spPr>
            <a:xfrm>
              <a:off x="1115616" y="1311519"/>
              <a:ext cx="556267" cy="71784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110 Conector recto"/>
            <p:cNvCxnSpPr>
              <a:stCxn id="12" idx="3"/>
              <a:endCxn id="25" idx="1"/>
            </p:cNvCxnSpPr>
            <p:nvPr/>
          </p:nvCxnSpPr>
          <p:spPr>
            <a:xfrm flipV="1">
              <a:off x="1115616" y="1616810"/>
              <a:ext cx="554697" cy="1111254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110 Conector recto"/>
            <p:cNvCxnSpPr>
              <a:stCxn id="11" idx="3"/>
              <a:endCxn id="25" idx="1"/>
            </p:cNvCxnSpPr>
            <p:nvPr/>
          </p:nvCxnSpPr>
          <p:spPr>
            <a:xfrm flipV="1">
              <a:off x="1115616" y="1616810"/>
              <a:ext cx="554697" cy="391174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110 Conector recto"/>
            <p:cNvCxnSpPr>
              <a:stCxn id="12" idx="3"/>
            </p:cNvCxnSpPr>
            <p:nvPr/>
          </p:nvCxnSpPr>
          <p:spPr>
            <a:xfrm>
              <a:off x="1115616" y="2728064"/>
              <a:ext cx="556267" cy="10342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110 Conector recto"/>
            <p:cNvCxnSpPr>
              <a:stCxn id="11" idx="3"/>
            </p:cNvCxnSpPr>
            <p:nvPr/>
          </p:nvCxnSpPr>
          <p:spPr>
            <a:xfrm flipV="1">
              <a:off x="1115616" y="1999619"/>
              <a:ext cx="554697" cy="8364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110 Conector recto"/>
            <p:cNvCxnSpPr>
              <a:stCxn id="12" idx="3"/>
              <a:endCxn id="26" idx="1"/>
            </p:cNvCxnSpPr>
            <p:nvPr/>
          </p:nvCxnSpPr>
          <p:spPr>
            <a:xfrm flipV="1">
              <a:off x="1115616" y="2029367"/>
              <a:ext cx="556267" cy="69869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110 Conector recto"/>
            <p:cNvCxnSpPr>
              <a:stCxn id="11" idx="3"/>
            </p:cNvCxnSpPr>
            <p:nvPr/>
          </p:nvCxnSpPr>
          <p:spPr>
            <a:xfrm>
              <a:off x="1115616" y="2007983"/>
              <a:ext cx="554697" cy="823501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110 Conector recto"/>
            <p:cNvCxnSpPr>
              <a:stCxn id="2" idx="3"/>
            </p:cNvCxnSpPr>
            <p:nvPr/>
          </p:nvCxnSpPr>
          <p:spPr>
            <a:xfrm>
              <a:off x="1115616" y="1311519"/>
              <a:ext cx="554697" cy="151996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238 Forma libre"/>
            <p:cNvSpPr/>
            <p:nvPr/>
          </p:nvSpPr>
          <p:spPr>
            <a:xfrm>
              <a:off x="2699792" y="1628800"/>
              <a:ext cx="414958" cy="285752"/>
            </a:xfrm>
            <a:custGeom>
              <a:avLst/>
              <a:gdLst>
                <a:gd name="connsiteX0" fmla="*/ 0 w 428628"/>
                <a:gd name="connsiteY0" fmla="*/ 0 h 428628"/>
                <a:gd name="connsiteX1" fmla="*/ 428628 w 428628"/>
                <a:gd name="connsiteY1" fmla="*/ 0 h 428628"/>
                <a:gd name="connsiteX2" fmla="*/ 428628 w 428628"/>
                <a:gd name="connsiteY2" fmla="*/ 428628 h 428628"/>
                <a:gd name="connsiteX3" fmla="*/ 0 w 428628"/>
                <a:gd name="connsiteY3" fmla="*/ 428628 h 428628"/>
                <a:gd name="connsiteX4" fmla="*/ 0 w 428628"/>
                <a:gd name="connsiteY4" fmla="*/ 0 h 428628"/>
                <a:gd name="connsiteX0" fmla="*/ 0 w 641755"/>
                <a:gd name="connsiteY0" fmla="*/ 0 h 428628"/>
                <a:gd name="connsiteX1" fmla="*/ 428628 w 641755"/>
                <a:gd name="connsiteY1" fmla="*/ 0 h 428628"/>
                <a:gd name="connsiteX2" fmla="*/ 641178 w 641755"/>
                <a:gd name="connsiteY2" fmla="*/ 223882 h 428628"/>
                <a:gd name="connsiteX3" fmla="*/ 428628 w 641755"/>
                <a:gd name="connsiteY3" fmla="*/ 428628 h 428628"/>
                <a:gd name="connsiteX4" fmla="*/ 0 w 641755"/>
                <a:gd name="connsiteY4" fmla="*/ 428628 h 428628"/>
                <a:gd name="connsiteX5" fmla="*/ 0 w 641755"/>
                <a:gd name="connsiteY5" fmla="*/ 0 h 428628"/>
                <a:gd name="connsiteX0" fmla="*/ 0 w 641755"/>
                <a:gd name="connsiteY0" fmla="*/ 0 h 428628"/>
                <a:gd name="connsiteX1" fmla="*/ 428628 w 641755"/>
                <a:gd name="connsiteY1" fmla="*/ 0 h 428628"/>
                <a:gd name="connsiteX2" fmla="*/ 641178 w 641755"/>
                <a:gd name="connsiteY2" fmla="*/ 223882 h 428628"/>
                <a:gd name="connsiteX3" fmla="*/ 428628 w 641755"/>
                <a:gd name="connsiteY3" fmla="*/ 428628 h 428628"/>
                <a:gd name="connsiteX4" fmla="*/ 0 w 641755"/>
                <a:gd name="connsiteY4" fmla="*/ 428628 h 428628"/>
                <a:gd name="connsiteX5" fmla="*/ 0 w 641755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85226"/>
                <a:gd name="connsiteY0" fmla="*/ 0 h 428628"/>
                <a:gd name="connsiteX1" fmla="*/ 428628 w 685226"/>
                <a:gd name="connsiteY1" fmla="*/ 0 h 428628"/>
                <a:gd name="connsiteX2" fmla="*/ 641178 w 685226"/>
                <a:gd name="connsiteY2" fmla="*/ 223882 h 428628"/>
                <a:gd name="connsiteX3" fmla="*/ 635800 w 685226"/>
                <a:gd name="connsiteY3" fmla="*/ 226224 h 428628"/>
                <a:gd name="connsiteX4" fmla="*/ 428628 w 685226"/>
                <a:gd name="connsiteY4" fmla="*/ 428628 h 428628"/>
                <a:gd name="connsiteX5" fmla="*/ 0 w 685226"/>
                <a:gd name="connsiteY5" fmla="*/ 428628 h 428628"/>
                <a:gd name="connsiteX6" fmla="*/ 0 w 685226"/>
                <a:gd name="connsiteY6" fmla="*/ 0 h 428628"/>
                <a:gd name="connsiteX0" fmla="*/ 0 w 816196"/>
                <a:gd name="connsiteY0" fmla="*/ 0 h 428628"/>
                <a:gd name="connsiteX1" fmla="*/ 428628 w 816196"/>
                <a:gd name="connsiteY1" fmla="*/ 0 h 428628"/>
                <a:gd name="connsiteX2" fmla="*/ 641178 w 816196"/>
                <a:gd name="connsiteY2" fmla="*/ 223882 h 428628"/>
                <a:gd name="connsiteX3" fmla="*/ 635800 w 816196"/>
                <a:gd name="connsiteY3" fmla="*/ 226224 h 428628"/>
                <a:gd name="connsiteX4" fmla="*/ 428628 w 816196"/>
                <a:gd name="connsiteY4" fmla="*/ 428628 h 428628"/>
                <a:gd name="connsiteX5" fmla="*/ 0 w 816196"/>
                <a:gd name="connsiteY5" fmla="*/ 428628 h 428628"/>
                <a:gd name="connsiteX6" fmla="*/ 0 w 816196"/>
                <a:gd name="connsiteY6" fmla="*/ 0 h 428628"/>
                <a:gd name="connsiteX0" fmla="*/ 0 w 816196"/>
                <a:gd name="connsiteY0" fmla="*/ 0 h 455620"/>
                <a:gd name="connsiteX1" fmla="*/ 428628 w 816196"/>
                <a:gd name="connsiteY1" fmla="*/ 0 h 455620"/>
                <a:gd name="connsiteX2" fmla="*/ 641178 w 816196"/>
                <a:gd name="connsiteY2" fmla="*/ 223882 h 455620"/>
                <a:gd name="connsiteX3" fmla="*/ 635800 w 816196"/>
                <a:gd name="connsiteY3" fmla="*/ 226224 h 455620"/>
                <a:gd name="connsiteX4" fmla="*/ 428628 w 816196"/>
                <a:gd name="connsiteY4" fmla="*/ 428628 h 455620"/>
                <a:gd name="connsiteX5" fmla="*/ 0 w 816196"/>
                <a:gd name="connsiteY5" fmla="*/ 428628 h 455620"/>
                <a:gd name="connsiteX6" fmla="*/ 0 w 816196"/>
                <a:gd name="connsiteY6" fmla="*/ 0 h 455620"/>
                <a:gd name="connsiteX0" fmla="*/ 0 w 816196"/>
                <a:gd name="connsiteY0" fmla="*/ 0 h 428628"/>
                <a:gd name="connsiteX1" fmla="*/ 428628 w 816196"/>
                <a:gd name="connsiteY1" fmla="*/ 0 h 428628"/>
                <a:gd name="connsiteX2" fmla="*/ 641178 w 816196"/>
                <a:gd name="connsiteY2" fmla="*/ 223882 h 428628"/>
                <a:gd name="connsiteX3" fmla="*/ 635800 w 816196"/>
                <a:gd name="connsiteY3" fmla="*/ 226224 h 428628"/>
                <a:gd name="connsiteX4" fmla="*/ 428628 w 816196"/>
                <a:gd name="connsiteY4" fmla="*/ 428628 h 428628"/>
                <a:gd name="connsiteX5" fmla="*/ 0 w 816196"/>
                <a:gd name="connsiteY5" fmla="*/ 428628 h 428628"/>
                <a:gd name="connsiteX6" fmla="*/ 0 w 816196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707206"/>
                <a:gd name="connsiteY0" fmla="*/ 0 h 428628"/>
                <a:gd name="connsiteX1" fmla="*/ 428628 w 707206"/>
                <a:gd name="connsiteY1" fmla="*/ 0 h 428628"/>
                <a:gd name="connsiteX2" fmla="*/ 641178 w 707206"/>
                <a:gd name="connsiteY2" fmla="*/ 223882 h 428628"/>
                <a:gd name="connsiteX3" fmla="*/ 707206 w 707206"/>
                <a:gd name="connsiteY3" fmla="*/ 369076 h 428628"/>
                <a:gd name="connsiteX4" fmla="*/ 428628 w 707206"/>
                <a:gd name="connsiteY4" fmla="*/ 428628 h 428628"/>
                <a:gd name="connsiteX5" fmla="*/ 0 w 707206"/>
                <a:gd name="connsiteY5" fmla="*/ 428628 h 428628"/>
                <a:gd name="connsiteX6" fmla="*/ 0 w 707206"/>
                <a:gd name="connsiteY6" fmla="*/ 0 h 428628"/>
                <a:gd name="connsiteX0" fmla="*/ 0 w 641178"/>
                <a:gd name="connsiteY0" fmla="*/ 0 h 462752"/>
                <a:gd name="connsiteX1" fmla="*/ 428628 w 641178"/>
                <a:gd name="connsiteY1" fmla="*/ 0 h 462752"/>
                <a:gd name="connsiteX2" fmla="*/ 641178 w 641178"/>
                <a:gd name="connsiteY2" fmla="*/ 223882 h 462752"/>
                <a:gd name="connsiteX3" fmla="*/ 428628 w 641178"/>
                <a:gd name="connsiteY3" fmla="*/ 428628 h 462752"/>
                <a:gd name="connsiteX4" fmla="*/ 0 w 641178"/>
                <a:gd name="connsiteY4" fmla="*/ 428628 h 462752"/>
                <a:gd name="connsiteX5" fmla="*/ 0 w 641178"/>
                <a:gd name="connsiteY5" fmla="*/ 0 h 462752"/>
                <a:gd name="connsiteX0" fmla="*/ 0 w 641178"/>
                <a:gd name="connsiteY0" fmla="*/ 0 h 462752"/>
                <a:gd name="connsiteX1" fmla="*/ 428628 w 641178"/>
                <a:gd name="connsiteY1" fmla="*/ 0 h 462752"/>
                <a:gd name="connsiteX2" fmla="*/ 641178 w 641178"/>
                <a:gd name="connsiteY2" fmla="*/ 223882 h 462752"/>
                <a:gd name="connsiteX3" fmla="*/ 428628 w 641178"/>
                <a:gd name="connsiteY3" fmla="*/ 428628 h 462752"/>
                <a:gd name="connsiteX4" fmla="*/ 0 w 641178"/>
                <a:gd name="connsiteY4" fmla="*/ 428628 h 462752"/>
                <a:gd name="connsiteX5" fmla="*/ 0 w 641178"/>
                <a:gd name="connsiteY5" fmla="*/ 0 h 462752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152420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34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29272"/>
                <a:gd name="connsiteY0" fmla="*/ 0 h 428628"/>
                <a:gd name="connsiteX1" fmla="*/ 428628 w 629272"/>
                <a:gd name="connsiteY1" fmla="*/ 0 h 428628"/>
                <a:gd name="connsiteX2" fmla="*/ 629272 w 629272"/>
                <a:gd name="connsiteY2" fmla="*/ 216690 h 428628"/>
                <a:gd name="connsiteX3" fmla="*/ 428628 w 629272"/>
                <a:gd name="connsiteY3" fmla="*/ 428628 h 428628"/>
                <a:gd name="connsiteX4" fmla="*/ 0 w 629272"/>
                <a:gd name="connsiteY4" fmla="*/ 428628 h 428628"/>
                <a:gd name="connsiteX5" fmla="*/ 0 w 629272"/>
                <a:gd name="connsiteY5" fmla="*/ 0 h 42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272" h="428628">
                  <a:moveTo>
                    <a:pt x="0" y="0"/>
                  </a:moveTo>
                  <a:lnTo>
                    <a:pt x="428628" y="0"/>
                  </a:lnTo>
                  <a:lnTo>
                    <a:pt x="629272" y="216690"/>
                  </a:lnTo>
                  <a:lnTo>
                    <a:pt x="428628" y="428628"/>
                  </a:lnTo>
                  <a:lnTo>
                    <a:pt x="0" y="4286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167" dirty="0"/>
            </a:p>
          </p:txBody>
        </p:sp>
        <p:cxnSp>
          <p:nvCxnSpPr>
            <p:cNvPr id="22" name="110 Conector recto"/>
            <p:cNvCxnSpPr>
              <a:stCxn id="3" idx="2"/>
            </p:cNvCxnSpPr>
            <p:nvPr/>
          </p:nvCxnSpPr>
          <p:spPr>
            <a:xfrm>
              <a:off x="2086611" y="1607348"/>
              <a:ext cx="613181" cy="17476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110 Conector recto"/>
            <p:cNvCxnSpPr>
              <a:stCxn id="5" idx="2"/>
            </p:cNvCxnSpPr>
            <p:nvPr/>
          </p:nvCxnSpPr>
          <p:spPr>
            <a:xfrm flipV="1">
              <a:off x="2086611" y="1782108"/>
              <a:ext cx="613181" cy="23748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110 Conector recto"/>
            <p:cNvCxnSpPr>
              <a:stCxn id="6" idx="2"/>
            </p:cNvCxnSpPr>
            <p:nvPr/>
          </p:nvCxnSpPr>
          <p:spPr>
            <a:xfrm flipV="1">
              <a:off x="2086611" y="1782108"/>
              <a:ext cx="613181" cy="1049376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1670314" y="1453649"/>
              <a:ext cx="312010" cy="326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67" dirty="0"/>
                <a:t>1</a:t>
              </a:r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1671883" y="1866207"/>
              <a:ext cx="312010" cy="326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67" dirty="0"/>
                <a:t>2</a:t>
              </a:r>
            </a:p>
          </p:txBody>
        </p:sp>
        <p:grpSp>
          <p:nvGrpSpPr>
            <p:cNvPr id="28" name="Agrupar 27"/>
            <p:cNvGrpSpPr/>
            <p:nvPr/>
          </p:nvGrpSpPr>
          <p:grpSpPr>
            <a:xfrm>
              <a:off x="2843808" y="2018980"/>
              <a:ext cx="72008" cy="368424"/>
              <a:chOff x="2915816" y="3284984"/>
              <a:chExt cx="72008" cy="368424"/>
            </a:xfrm>
          </p:grpSpPr>
          <p:sp>
            <p:nvSpPr>
              <p:cNvPr id="29" name="Elipse 28"/>
              <p:cNvSpPr/>
              <p:nvPr/>
            </p:nvSpPr>
            <p:spPr>
              <a:xfrm>
                <a:off x="2915816" y="3284984"/>
                <a:ext cx="72008" cy="7200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67"/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2915816" y="3437384"/>
                <a:ext cx="72008" cy="7200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67"/>
              </a:p>
            </p:txBody>
          </p:sp>
          <p:sp>
            <p:nvSpPr>
              <p:cNvPr id="31" name="Elipse 30"/>
              <p:cNvSpPr/>
              <p:nvPr/>
            </p:nvSpPr>
            <p:spPr>
              <a:xfrm>
                <a:off x="2915816" y="3581400"/>
                <a:ext cx="72008" cy="7200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67"/>
              </a:p>
            </p:txBody>
          </p:sp>
        </p:grpSp>
        <p:sp>
          <p:nvSpPr>
            <p:cNvPr id="32" name="89 CuadroTexto"/>
            <p:cNvSpPr txBox="1"/>
            <p:nvPr/>
          </p:nvSpPr>
          <p:spPr>
            <a:xfrm>
              <a:off x="1940423" y="1148359"/>
              <a:ext cx="433195" cy="326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67" i="1" dirty="0">
                  <a:latin typeface="Times New Roman" pitchFamily="18" charset="0"/>
                  <a:cs typeface="Times New Roman" pitchFamily="18" charset="0"/>
                </a:rPr>
                <a:t>+</a:t>
              </a:r>
              <a:r>
                <a:rPr lang="en-US" sz="1167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s-ES" sz="1167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4" name="Conector recto de flecha 33"/>
            <p:cNvCxnSpPr/>
            <p:nvPr/>
          </p:nvCxnSpPr>
          <p:spPr>
            <a:xfrm>
              <a:off x="3112372" y="1773256"/>
              <a:ext cx="428628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/>
            <p:nvPr/>
          </p:nvCxnSpPr>
          <p:spPr>
            <a:xfrm>
              <a:off x="3112372" y="2642948"/>
              <a:ext cx="428628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116 CuadroTexto"/>
            <p:cNvSpPr txBox="1"/>
            <p:nvPr/>
          </p:nvSpPr>
          <p:spPr>
            <a:xfrm>
              <a:off x="3491880" y="1575975"/>
              <a:ext cx="560153" cy="326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67" i="1" dirty="0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lang="en-US" sz="1167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1167" dirty="0">
                  <a:latin typeface="Times New Roman" pitchFamily="18" charset="0"/>
                  <a:cs typeface="Times New Roman" pitchFamily="18" charset="0"/>
                </a:rPr>
                <a:t>[1]</a:t>
              </a:r>
              <a:endParaRPr lang="es-ES" sz="1167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116 CuadroTexto"/>
            <p:cNvSpPr txBox="1"/>
            <p:nvPr/>
          </p:nvSpPr>
          <p:spPr>
            <a:xfrm>
              <a:off x="971600" y="2780928"/>
              <a:ext cx="704424" cy="326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67" i="1" dirty="0">
                  <a:latin typeface="Times New Roman" pitchFamily="18" charset="0"/>
                  <a:cs typeface="Times New Roman" pitchFamily="18" charset="0"/>
                </a:rPr>
                <a:t>w</a:t>
              </a:r>
              <a:r>
                <a:rPr lang="en-US" sz="1167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1167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167" i="1" dirty="0" err="1"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sz="1167" dirty="0" err="1">
                  <a:latin typeface="Times New Roman" pitchFamily="18" charset="0"/>
                  <a:cs typeface="Times New Roman" pitchFamily="18" charset="0"/>
                </a:rPr>
                <a:t>,</a:t>
              </a:r>
              <a:r>
                <a:rPr lang="en-US" sz="1167" i="1" dirty="0" err="1"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lang="en-US" sz="1167" dirty="0">
                  <a:latin typeface="Times New Roman" pitchFamily="18" charset="0"/>
                  <a:cs typeface="Times New Roman" pitchFamily="18" charset="0"/>
                </a:rPr>
                <a:t>]</a:t>
              </a:r>
              <a:endParaRPr lang="es-ES" sz="1167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238 Forma libre"/>
            <p:cNvSpPr/>
            <p:nvPr/>
          </p:nvSpPr>
          <p:spPr>
            <a:xfrm>
              <a:off x="2699792" y="2492896"/>
              <a:ext cx="414958" cy="285752"/>
            </a:xfrm>
            <a:custGeom>
              <a:avLst/>
              <a:gdLst>
                <a:gd name="connsiteX0" fmla="*/ 0 w 428628"/>
                <a:gd name="connsiteY0" fmla="*/ 0 h 428628"/>
                <a:gd name="connsiteX1" fmla="*/ 428628 w 428628"/>
                <a:gd name="connsiteY1" fmla="*/ 0 h 428628"/>
                <a:gd name="connsiteX2" fmla="*/ 428628 w 428628"/>
                <a:gd name="connsiteY2" fmla="*/ 428628 h 428628"/>
                <a:gd name="connsiteX3" fmla="*/ 0 w 428628"/>
                <a:gd name="connsiteY3" fmla="*/ 428628 h 428628"/>
                <a:gd name="connsiteX4" fmla="*/ 0 w 428628"/>
                <a:gd name="connsiteY4" fmla="*/ 0 h 428628"/>
                <a:gd name="connsiteX0" fmla="*/ 0 w 641755"/>
                <a:gd name="connsiteY0" fmla="*/ 0 h 428628"/>
                <a:gd name="connsiteX1" fmla="*/ 428628 w 641755"/>
                <a:gd name="connsiteY1" fmla="*/ 0 h 428628"/>
                <a:gd name="connsiteX2" fmla="*/ 641178 w 641755"/>
                <a:gd name="connsiteY2" fmla="*/ 223882 h 428628"/>
                <a:gd name="connsiteX3" fmla="*/ 428628 w 641755"/>
                <a:gd name="connsiteY3" fmla="*/ 428628 h 428628"/>
                <a:gd name="connsiteX4" fmla="*/ 0 w 641755"/>
                <a:gd name="connsiteY4" fmla="*/ 428628 h 428628"/>
                <a:gd name="connsiteX5" fmla="*/ 0 w 641755"/>
                <a:gd name="connsiteY5" fmla="*/ 0 h 428628"/>
                <a:gd name="connsiteX0" fmla="*/ 0 w 641755"/>
                <a:gd name="connsiteY0" fmla="*/ 0 h 428628"/>
                <a:gd name="connsiteX1" fmla="*/ 428628 w 641755"/>
                <a:gd name="connsiteY1" fmla="*/ 0 h 428628"/>
                <a:gd name="connsiteX2" fmla="*/ 641178 w 641755"/>
                <a:gd name="connsiteY2" fmla="*/ 223882 h 428628"/>
                <a:gd name="connsiteX3" fmla="*/ 428628 w 641755"/>
                <a:gd name="connsiteY3" fmla="*/ 428628 h 428628"/>
                <a:gd name="connsiteX4" fmla="*/ 0 w 641755"/>
                <a:gd name="connsiteY4" fmla="*/ 428628 h 428628"/>
                <a:gd name="connsiteX5" fmla="*/ 0 w 641755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85226"/>
                <a:gd name="connsiteY0" fmla="*/ 0 h 428628"/>
                <a:gd name="connsiteX1" fmla="*/ 428628 w 685226"/>
                <a:gd name="connsiteY1" fmla="*/ 0 h 428628"/>
                <a:gd name="connsiteX2" fmla="*/ 641178 w 685226"/>
                <a:gd name="connsiteY2" fmla="*/ 223882 h 428628"/>
                <a:gd name="connsiteX3" fmla="*/ 635800 w 685226"/>
                <a:gd name="connsiteY3" fmla="*/ 226224 h 428628"/>
                <a:gd name="connsiteX4" fmla="*/ 428628 w 685226"/>
                <a:gd name="connsiteY4" fmla="*/ 428628 h 428628"/>
                <a:gd name="connsiteX5" fmla="*/ 0 w 685226"/>
                <a:gd name="connsiteY5" fmla="*/ 428628 h 428628"/>
                <a:gd name="connsiteX6" fmla="*/ 0 w 685226"/>
                <a:gd name="connsiteY6" fmla="*/ 0 h 428628"/>
                <a:gd name="connsiteX0" fmla="*/ 0 w 816196"/>
                <a:gd name="connsiteY0" fmla="*/ 0 h 428628"/>
                <a:gd name="connsiteX1" fmla="*/ 428628 w 816196"/>
                <a:gd name="connsiteY1" fmla="*/ 0 h 428628"/>
                <a:gd name="connsiteX2" fmla="*/ 641178 w 816196"/>
                <a:gd name="connsiteY2" fmla="*/ 223882 h 428628"/>
                <a:gd name="connsiteX3" fmla="*/ 635800 w 816196"/>
                <a:gd name="connsiteY3" fmla="*/ 226224 h 428628"/>
                <a:gd name="connsiteX4" fmla="*/ 428628 w 816196"/>
                <a:gd name="connsiteY4" fmla="*/ 428628 h 428628"/>
                <a:gd name="connsiteX5" fmla="*/ 0 w 816196"/>
                <a:gd name="connsiteY5" fmla="*/ 428628 h 428628"/>
                <a:gd name="connsiteX6" fmla="*/ 0 w 816196"/>
                <a:gd name="connsiteY6" fmla="*/ 0 h 428628"/>
                <a:gd name="connsiteX0" fmla="*/ 0 w 816196"/>
                <a:gd name="connsiteY0" fmla="*/ 0 h 455620"/>
                <a:gd name="connsiteX1" fmla="*/ 428628 w 816196"/>
                <a:gd name="connsiteY1" fmla="*/ 0 h 455620"/>
                <a:gd name="connsiteX2" fmla="*/ 641178 w 816196"/>
                <a:gd name="connsiteY2" fmla="*/ 223882 h 455620"/>
                <a:gd name="connsiteX3" fmla="*/ 635800 w 816196"/>
                <a:gd name="connsiteY3" fmla="*/ 226224 h 455620"/>
                <a:gd name="connsiteX4" fmla="*/ 428628 w 816196"/>
                <a:gd name="connsiteY4" fmla="*/ 428628 h 455620"/>
                <a:gd name="connsiteX5" fmla="*/ 0 w 816196"/>
                <a:gd name="connsiteY5" fmla="*/ 428628 h 455620"/>
                <a:gd name="connsiteX6" fmla="*/ 0 w 816196"/>
                <a:gd name="connsiteY6" fmla="*/ 0 h 455620"/>
                <a:gd name="connsiteX0" fmla="*/ 0 w 816196"/>
                <a:gd name="connsiteY0" fmla="*/ 0 h 428628"/>
                <a:gd name="connsiteX1" fmla="*/ 428628 w 816196"/>
                <a:gd name="connsiteY1" fmla="*/ 0 h 428628"/>
                <a:gd name="connsiteX2" fmla="*/ 641178 w 816196"/>
                <a:gd name="connsiteY2" fmla="*/ 223882 h 428628"/>
                <a:gd name="connsiteX3" fmla="*/ 635800 w 816196"/>
                <a:gd name="connsiteY3" fmla="*/ 226224 h 428628"/>
                <a:gd name="connsiteX4" fmla="*/ 428628 w 816196"/>
                <a:gd name="connsiteY4" fmla="*/ 428628 h 428628"/>
                <a:gd name="connsiteX5" fmla="*/ 0 w 816196"/>
                <a:gd name="connsiteY5" fmla="*/ 428628 h 428628"/>
                <a:gd name="connsiteX6" fmla="*/ 0 w 816196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707206"/>
                <a:gd name="connsiteY0" fmla="*/ 0 h 428628"/>
                <a:gd name="connsiteX1" fmla="*/ 428628 w 707206"/>
                <a:gd name="connsiteY1" fmla="*/ 0 h 428628"/>
                <a:gd name="connsiteX2" fmla="*/ 641178 w 707206"/>
                <a:gd name="connsiteY2" fmla="*/ 223882 h 428628"/>
                <a:gd name="connsiteX3" fmla="*/ 707206 w 707206"/>
                <a:gd name="connsiteY3" fmla="*/ 369076 h 428628"/>
                <a:gd name="connsiteX4" fmla="*/ 428628 w 707206"/>
                <a:gd name="connsiteY4" fmla="*/ 428628 h 428628"/>
                <a:gd name="connsiteX5" fmla="*/ 0 w 707206"/>
                <a:gd name="connsiteY5" fmla="*/ 428628 h 428628"/>
                <a:gd name="connsiteX6" fmla="*/ 0 w 707206"/>
                <a:gd name="connsiteY6" fmla="*/ 0 h 428628"/>
                <a:gd name="connsiteX0" fmla="*/ 0 w 641178"/>
                <a:gd name="connsiteY0" fmla="*/ 0 h 462752"/>
                <a:gd name="connsiteX1" fmla="*/ 428628 w 641178"/>
                <a:gd name="connsiteY1" fmla="*/ 0 h 462752"/>
                <a:gd name="connsiteX2" fmla="*/ 641178 w 641178"/>
                <a:gd name="connsiteY2" fmla="*/ 223882 h 462752"/>
                <a:gd name="connsiteX3" fmla="*/ 428628 w 641178"/>
                <a:gd name="connsiteY3" fmla="*/ 428628 h 462752"/>
                <a:gd name="connsiteX4" fmla="*/ 0 w 641178"/>
                <a:gd name="connsiteY4" fmla="*/ 428628 h 462752"/>
                <a:gd name="connsiteX5" fmla="*/ 0 w 641178"/>
                <a:gd name="connsiteY5" fmla="*/ 0 h 462752"/>
                <a:gd name="connsiteX0" fmla="*/ 0 w 641178"/>
                <a:gd name="connsiteY0" fmla="*/ 0 h 462752"/>
                <a:gd name="connsiteX1" fmla="*/ 428628 w 641178"/>
                <a:gd name="connsiteY1" fmla="*/ 0 h 462752"/>
                <a:gd name="connsiteX2" fmla="*/ 641178 w 641178"/>
                <a:gd name="connsiteY2" fmla="*/ 223882 h 462752"/>
                <a:gd name="connsiteX3" fmla="*/ 428628 w 641178"/>
                <a:gd name="connsiteY3" fmla="*/ 428628 h 462752"/>
                <a:gd name="connsiteX4" fmla="*/ 0 w 641178"/>
                <a:gd name="connsiteY4" fmla="*/ 428628 h 462752"/>
                <a:gd name="connsiteX5" fmla="*/ 0 w 641178"/>
                <a:gd name="connsiteY5" fmla="*/ 0 h 462752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152420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34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29272"/>
                <a:gd name="connsiteY0" fmla="*/ 0 h 428628"/>
                <a:gd name="connsiteX1" fmla="*/ 428628 w 629272"/>
                <a:gd name="connsiteY1" fmla="*/ 0 h 428628"/>
                <a:gd name="connsiteX2" fmla="*/ 629272 w 629272"/>
                <a:gd name="connsiteY2" fmla="*/ 216690 h 428628"/>
                <a:gd name="connsiteX3" fmla="*/ 428628 w 629272"/>
                <a:gd name="connsiteY3" fmla="*/ 428628 h 428628"/>
                <a:gd name="connsiteX4" fmla="*/ 0 w 629272"/>
                <a:gd name="connsiteY4" fmla="*/ 428628 h 428628"/>
                <a:gd name="connsiteX5" fmla="*/ 0 w 629272"/>
                <a:gd name="connsiteY5" fmla="*/ 0 h 42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272" h="428628">
                  <a:moveTo>
                    <a:pt x="0" y="0"/>
                  </a:moveTo>
                  <a:lnTo>
                    <a:pt x="428628" y="0"/>
                  </a:lnTo>
                  <a:lnTo>
                    <a:pt x="629272" y="216690"/>
                  </a:lnTo>
                  <a:lnTo>
                    <a:pt x="428628" y="428628"/>
                  </a:lnTo>
                  <a:lnTo>
                    <a:pt x="0" y="4286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167" dirty="0"/>
            </a:p>
          </p:txBody>
        </p:sp>
        <p:grpSp>
          <p:nvGrpSpPr>
            <p:cNvPr id="41" name="Agrupar 40"/>
            <p:cNvGrpSpPr/>
            <p:nvPr/>
          </p:nvGrpSpPr>
          <p:grpSpPr>
            <a:xfrm>
              <a:off x="899592" y="2268488"/>
              <a:ext cx="72008" cy="368424"/>
              <a:chOff x="2915816" y="3284984"/>
              <a:chExt cx="72008" cy="368424"/>
            </a:xfrm>
          </p:grpSpPr>
          <p:sp>
            <p:nvSpPr>
              <p:cNvPr id="42" name="Elipse 41"/>
              <p:cNvSpPr/>
              <p:nvPr/>
            </p:nvSpPr>
            <p:spPr>
              <a:xfrm>
                <a:off x="2915816" y="3284984"/>
                <a:ext cx="72008" cy="7200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67"/>
              </a:p>
            </p:txBody>
          </p:sp>
          <p:sp>
            <p:nvSpPr>
              <p:cNvPr id="43" name="Elipse 42"/>
              <p:cNvSpPr/>
              <p:nvPr/>
            </p:nvSpPr>
            <p:spPr>
              <a:xfrm>
                <a:off x="2915816" y="3437384"/>
                <a:ext cx="72008" cy="7200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67"/>
              </a:p>
            </p:txBody>
          </p:sp>
          <p:sp>
            <p:nvSpPr>
              <p:cNvPr id="44" name="Elipse 43"/>
              <p:cNvSpPr/>
              <p:nvPr/>
            </p:nvSpPr>
            <p:spPr>
              <a:xfrm>
                <a:off x="2915816" y="3581400"/>
                <a:ext cx="72008" cy="7200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167"/>
              </a:p>
            </p:txBody>
          </p:sp>
        </p:grpSp>
        <p:cxnSp>
          <p:nvCxnSpPr>
            <p:cNvPr id="61" name="110 Conector recto"/>
            <p:cNvCxnSpPr>
              <a:stCxn id="32" idx="3"/>
            </p:cNvCxnSpPr>
            <p:nvPr/>
          </p:nvCxnSpPr>
          <p:spPr>
            <a:xfrm>
              <a:off x="2373618" y="1311519"/>
              <a:ext cx="326174" cy="4705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uadroTexto 62"/>
            <p:cNvSpPr txBox="1"/>
            <p:nvPr/>
          </p:nvSpPr>
          <p:spPr>
            <a:xfrm>
              <a:off x="2697815" y="1616950"/>
              <a:ext cx="312009" cy="326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67" dirty="0"/>
                <a:t>1</a:t>
              </a:r>
            </a:p>
          </p:txBody>
        </p:sp>
        <p:sp>
          <p:nvSpPr>
            <p:cNvPr id="64" name="CuadroTexto 63"/>
            <p:cNvSpPr txBox="1"/>
            <p:nvPr/>
          </p:nvSpPr>
          <p:spPr>
            <a:xfrm>
              <a:off x="1674201" y="2673440"/>
              <a:ext cx="333168" cy="326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67" dirty="0"/>
                <a:t>H</a:t>
              </a:r>
            </a:p>
          </p:txBody>
        </p:sp>
        <p:sp>
          <p:nvSpPr>
            <p:cNvPr id="65" name="CuadroTexto 64"/>
            <p:cNvSpPr txBox="1"/>
            <p:nvPr/>
          </p:nvSpPr>
          <p:spPr>
            <a:xfrm>
              <a:off x="2699792" y="2489878"/>
              <a:ext cx="340862" cy="326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67" dirty="0"/>
                <a:t>O</a:t>
              </a:r>
            </a:p>
          </p:txBody>
        </p:sp>
        <p:cxnSp>
          <p:nvCxnSpPr>
            <p:cNvPr id="71" name="110 Conector recto"/>
            <p:cNvCxnSpPr>
              <a:stCxn id="32" idx="3"/>
            </p:cNvCxnSpPr>
            <p:nvPr/>
          </p:nvCxnSpPr>
          <p:spPr>
            <a:xfrm>
              <a:off x="2373618" y="1311519"/>
              <a:ext cx="324198" cy="132775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110 Conector recto"/>
            <p:cNvCxnSpPr>
              <a:stCxn id="5" idx="2"/>
            </p:cNvCxnSpPr>
            <p:nvPr/>
          </p:nvCxnSpPr>
          <p:spPr>
            <a:xfrm>
              <a:off x="2086611" y="2019588"/>
              <a:ext cx="611205" cy="619682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110 Conector recto"/>
            <p:cNvCxnSpPr>
              <a:stCxn id="6" idx="2"/>
              <a:endCxn id="65" idx="1"/>
            </p:cNvCxnSpPr>
            <p:nvPr/>
          </p:nvCxnSpPr>
          <p:spPr>
            <a:xfrm flipV="1">
              <a:off x="2086610" y="2653038"/>
              <a:ext cx="613182" cy="17844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116 CuadroTexto"/>
            <p:cNvSpPr txBox="1"/>
            <p:nvPr/>
          </p:nvSpPr>
          <p:spPr>
            <a:xfrm>
              <a:off x="3491880" y="2411596"/>
              <a:ext cx="598626" cy="326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67" i="1" dirty="0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lang="en-US" sz="1167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1167" dirty="0">
                  <a:latin typeface="Times New Roman" pitchFamily="18" charset="0"/>
                  <a:cs typeface="Times New Roman" pitchFamily="18" charset="0"/>
                </a:rPr>
                <a:t>[O]</a:t>
              </a:r>
              <a:endParaRPr lang="es-ES" sz="1167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7" name="116 CuadroTexto"/>
            <p:cNvSpPr txBox="1"/>
            <p:nvPr/>
          </p:nvSpPr>
          <p:spPr>
            <a:xfrm>
              <a:off x="2051720" y="2761183"/>
              <a:ext cx="744819" cy="326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67" i="1" dirty="0">
                  <a:latin typeface="Times New Roman" pitchFamily="18" charset="0"/>
                  <a:cs typeface="Times New Roman" pitchFamily="18" charset="0"/>
                </a:rPr>
                <a:t>w</a:t>
              </a:r>
              <a:r>
                <a:rPr lang="en-US" sz="1167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1167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167" i="1" dirty="0" err="1"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lang="en-US" sz="1167" dirty="0" err="1">
                  <a:latin typeface="Times New Roman" pitchFamily="18" charset="0"/>
                  <a:cs typeface="Times New Roman" pitchFamily="18" charset="0"/>
                </a:rPr>
                <a:t>,</a:t>
              </a:r>
              <a:r>
                <a:rPr lang="en-US" sz="1167" i="1" dirty="0" err="1">
                  <a:latin typeface="Times New Roman" pitchFamily="18" charset="0"/>
                  <a:cs typeface="Times New Roman" pitchFamily="18" charset="0"/>
                </a:rPr>
                <a:t>o</a:t>
              </a:r>
              <a:r>
                <a:rPr lang="en-US" sz="1167" dirty="0">
                  <a:latin typeface="Times New Roman" pitchFamily="18" charset="0"/>
                  <a:cs typeface="Times New Roman" pitchFamily="18" charset="0"/>
                </a:rPr>
                <a:t>]</a:t>
              </a:r>
              <a:endParaRPr lang="es-ES" sz="1167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116 CuadroTexto"/>
            <p:cNvSpPr txBox="1"/>
            <p:nvPr/>
          </p:nvSpPr>
          <p:spPr>
            <a:xfrm>
              <a:off x="2385924" y="1143958"/>
              <a:ext cx="581313" cy="326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67" i="1" dirty="0"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en-US" sz="1167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1167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167" i="1" dirty="0">
                  <a:latin typeface="Times New Roman" pitchFamily="18" charset="0"/>
                  <a:cs typeface="Times New Roman" pitchFamily="18" charset="0"/>
                </a:rPr>
                <a:t>o</a:t>
              </a:r>
              <a:r>
                <a:rPr lang="en-US" sz="1167" dirty="0">
                  <a:latin typeface="Times New Roman" pitchFamily="18" charset="0"/>
                  <a:cs typeface="Times New Roman" pitchFamily="18" charset="0"/>
                </a:rPr>
                <a:t>]</a:t>
              </a:r>
              <a:endParaRPr lang="es-ES" sz="1167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9" name="116 CuadroTexto"/>
            <p:cNvSpPr txBox="1"/>
            <p:nvPr/>
          </p:nvSpPr>
          <p:spPr>
            <a:xfrm>
              <a:off x="1251604" y="1104999"/>
              <a:ext cx="581313" cy="326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67" i="1" dirty="0"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en-US" sz="1167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1167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sz="1167" i="1" dirty="0"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lang="en-US" sz="1167" dirty="0">
                  <a:latin typeface="Times New Roman" pitchFamily="18" charset="0"/>
                  <a:cs typeface="Times New Roman" pitchFamily="18" charset="0"/>
                </a:rPr>
                <a:t>]</a:t>
              </a:r>
              <a:endParaRPr lang="es-ES" sz="1167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93" name="Imagen 92"/>
          <p:cNvPicPr>
            <a:picLocks noChangeAspect="1"/>
          </p:cNvPicPr>
          <p:nvPr/>
        </p:nvPicPr>
        <p:blipFill rotWithShape="1">
          <a:blip r:embed="rId2"/>
          <a:srcRect l="18687" r="19385"/>
          <a:stretch/>
        </p:blipFill>
        <p:spPr>
          <a:xfrm>
            <a:off x="4091947" y="586581"/>
            <a:ext cx="3695250" cy="452283"/>
          </a:xfrm>
          <a:prstGeom prst="rect">
            <a:avLst/>
          </a:prstGeom>
        </p:spPr>
      </p:pic>
      <p:sp>
        <p:nvSpPr>
          <p:cNvPr id="94" name="CuadroTexto 93"/>
          <p:cNvSpPr txBox="1"/>
          <p:nvPr/>
        </p:nvSpPr>
        <p:spPr>
          <a:xfrm>
            <a:off x="3971934" y="235112"/>
            <a:ext cx="1826141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67" dirty="0"/>
              <a:t>Propagación hacia delante:</a:t>
            </a:r>
          </a:p>
        </p:txBody>
      </p:sp>
      <p:pic>
        <p:nvPicPr>
          <p:cNvPr id="95" name="Imagen 94"/>
          <p:cNvPicPr>
            <a:picLocks noChangeAspect="1"/>
          </p:cNvPicPr>
          <p:nvPr/>
        </p:nvPicPr>
        <p:blipFill rotWithShape="1">
          <a:blip r:embed="rId3"/>
          <a:srcRect l="17897" r="18668"/>
          <a:stretch/>
        </p:blipFill>
        <p:spPr>
          <a:xfrm>
            <a:off x="4091947" y="1022730"/>
            <a:ext cx="4030316" cy="481576"/>
          </a:xfrm>
          <a:prstGeom prst="rect">
            <a:avLst/>
          </a:prstGeom>
        </p:spPr>
      </p:pic>
      <p:sp>
        <p:nvSpPr>
          <p:cNvPr id="96" name="CuadroTexto 95"/>
          <p:cNvSpPr txBox="1"/>
          <p:nvPr/>
        </p:nvSpPr>
        <p:spPr>
          <a:xfrm>
            <a:off x="4098934" y="1640912"/>
            <a:ext cx="1672253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67" dirty="0"/>
              <a:t>Propagación hacia atrás:</a:t>
            </a:r>
          </a:p>
        </p:txBody>
      </p:sp>
      <p:pic>
        <p:nvPicPr>
          <p:cNvPr id="97" name="Imagen 96"/>
          <p:cNvPicPr>
            <a:picLocks noChangeAspect="1"/>
          </p:cNvPicPr>
          <p:nvPr/>
        </p:nvPicPr>
        <p:blipFill rotWithShape="1">
          <a:blip r:embed="rId4"/>
          <a:srcRect l="8816" r="7805"/>
          <a:stretch/>
        </p:blipFill>
        <p:spPr>
          <a:xfrm>
            <a:off x="2306180" y="1930302"/>
            <a:ext cx="6078591" cy="26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31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89 CuadroTexto"/>
          <p:cNvSpPr txBox="1"/>
          <p:nvPr/>
        </p:nvSpPr>
        <p:spPr>
          <a:xfrm>
            <a:off x="1256403" y="371238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238 Forma libre"/>
          <p:cNvSpPr/>
          <p:nvPr/>
        </p:nvSpPr>
        <p:spPr>
          <a:xfrm>
            <a:off x="2155044" y="318973"/>
            <a:ext cx="345798" cy="238127"/>
          </a:xfrm>
          <a:custGeom>
            <a:avLst/>
            <a:gdLst>
              <a:gd name="connsiteX0" fmla="*/ 0 w 428628"/>
              <a:gd name="connsiteY0" fmla="*/ 0 h 428628"/>
              <a:gd name="connsiteX1" fmla="*/ 428628 w 428628"/>
              <a:gd name="connsiteY1" fmla="*/ 0 h 428628"/>
              <a:gd name="connsiteX2" fmla="*/ 428628 w 428628"/>
              <a:gd name="connsiteY2" fmla="*/ 428628 h 428628"/>
              <a:gd name="connsiteX3" fmla="*/ 0 w 428628"/>
              <a:gd name="connsiteY3" fmla="*/ 428628 h 428628"/>
              <a:gd name="connsiteX4" fmla="*/ 0 w 428628"/>
              <a:gd name="connsiteY4" fmla="*/ 0 h 428628"/>
              <a:gd name="connsiteX0" fmla="*/ 0 w 641755"/>
              <a:gd name="connsiteY0" fmla="*/ 0 h 428628"/>
              <a:gd name="connsiteX1" fmla="*/ 428628 w 641755"/>
              <a:gd name="connsiteY1" fmla="*/ 0 h 428628"/>
              <a:gd name="connsiteX2" fmla="*/ 641178 w 641755"/>
              <a:gd name="connsiteY2" fmla="*/ 223882 h 428628"/>
              <a:gd name="connsiteX3" fmla="*/ 428628 w 641755"/>
              <a:gd name="connsiteY3" fmla="*/ 428628 h 428628"/>
              <a:gd name="connsiteX4" fmla="*/ 0 w 641755"/>
              <a:gd name="connsiteY4" fmla="*/ 428628 h 428628"/>
              <a:gd name="connsiteX5" fmla="*/ 0 w 641755"/>
              <a:gd name="connsiteY5" fmla="*/ 0 h 428628"/>
              <a:gd name="connsiteX0" fmla="*/ 0 w 641755"/>
              <a:gd name="connsiteY0" fmla="*/ 0 h 428628"/>
              <a:gd name="connsiteX1" fmla="*/ 428628 w 641755"/>
              <a:gd name="connsiteY1" fmla="*/ 0 h 428628"/>
              <a:gd name="connsiteX2" fmla="*/ 641178 w 641755"/>
              <a:gd name="connsiteY2" fmla="*/ 223882 h 428628"/>
              <a:gd name="connsiteX3" fmla="*/ 428628 w 641755"/>
              <a:gd name="connsiteY3" fmla="*/ 428628 h 428628"/>
              <a:gd name="connsiteX4" fmla="*/ 0 w 641755"/>
              <a:gd name="connsiteY4" fmla="*/ 428628 h 428628"/>
              <a:gd name="connsiteX5" fmla="*/ 0 w 641755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85226"/>
              <a:gd name="connsiteY0" fmla="*/ 0 h 428628"/>
              <a:gd name="connsiteX1" fmla="*/ 428628 w 685226"/>
              <a:gd name="connsiteY1" fmla="*/ 0 h 428628"/>
              <a:gd name="connsiteX2" fmla="*/ 641178 w 685226"/>
              <a:gd name="connsiteY2" fmla="*/ 223882 h 428628"/>
              <a:gd name="connsiteX3" fmla="*/ 635800 w 685226"/>
              <a:gd name="connsiteY3" fmla="*/ 226224 h 428628"/>
              <a:gd name="connsiteX4" fmla="*/ 428628 w 685226"/>
              <a:gd name="connsiteY4" fmla="*/ 428628 h 428628"/>
              <a:gd name="connsiteX5" fmla="*/ 0 w 685226"/>
              <a:gd name="connsiteY5" fmla="*/ 428628 h 428628"/>
              <a:gd name="connsiteX6" fmla="*/ 0 w 685226"/>
              <a:gd name="connsiteY6" fmla="*/ 0 h 428628"/>
              <a:gd name="connsiteX0" fmla="*/ 0 w 816196"/>
              <a:gd name="connsiteY0" fmla="*/ 0 h 428628"/>
              <a:gd name="connsiteX1" fmla="*/ 428628 w 816196"/>
              <a:gd name="connsiteY1" fmla="*/ 0 h 428628"/>
              <a:gd name="connsiteX2" fmla="*/ 641178 w 816196"/>
              <a:gd name="connsiteY2" fmla="*/ 223882 h 428628"/>
              <a:gd name="connsiteX3" fmla="*/ 635800 w 816196"/>
              <a:gd name="connsiteY3" fmla="*/ 226224 h 428628"/>
              <a:gd name="connsiteX4" fmla="*/ 428628 w 816196"/>
              <a:gd name="connsiteY4" fmla="*/ 428628 h 428628"/>
              <a:gd name="connsiteX5" fmla="*/ 0 w 816196"/>
              <a:gd name="connsiteY5" fmla="*/ 428628 h 428628"/>
              <a:gd name="connsiteX6" fmla="*/ 0 w 816196"/>
              <a:gd name="connsiteY6" fmla="*/ 0 h 428628"/>
              <a:gd name="connsiteX0" fmla="*/ 0 w 816196"/>
              <a:gd name="connsiteY0" fmla="*/ 0 h 455620"/>
              <a:gd name="connsiteX1" fmla="*/ 428628 w 816196"/>
              <a:gd name="connsiteY1" fmla="*/ 0 h 455620"/>
              <a:gd name="connsiteX2" fmla="*/ 641178 w 816196"/>
              <a:gd name="connsiteY2" fmla="*/ 223882 h 455620"/>
              <a:gd name="connsiteX3" fmla="*/ 635800 w 816196"/>
              <a:gd name="connsiteY3" fmla="*/ 226224 h 455620"/>
              <a:gd name="connsiteX4" fmla="*/ 428628 w 816196"/>
              <a:gd name="connsiteY4" fmla="*/ 428628 h 455620"/>
              <a:gd name="connsiteX5" fmla="*/ 0 w 816196"/>
              <a:gd name="connsiteY5" fmla="*/ 428628 h 455620"/>
              <a:gd name="connsiteX6" fmla="*/ 0 w 816196"/>
              <a:gd name="connsiteY6" fmla="*/ 0 h 455620"/>
              <a:gd name="connsiteX0" fmla="*/ 0 w 816196"/>
              <a:gd name="connsiteY0" fmla="*/ 0 h 428628"/>
              <a:gd name="connsiteX1" fmla="*/ 428628 w 816196"/>
              <a:gd name="connsiteY1" fmla="*/ 0 h 428628"/>
              <a:gd name="connsiteX2" fmla="*/ 641178 w 816196"/>
              <a:gd name="connsiteY2" fmla="*/ 223882 h 428628"/>
              <a:gd name="connsiteX3" fmla="*/ 635800 w 816196"/>
              <a:gd name="connsiteY3" fmla="*/ 226224 h 428628"/>
              <a:gd name="connsiteX4" fmla="*/ 428628 w 816196"/>
              <a:gd name="connsiteY4" fmla="*/ 428628 h 428628"/>
              <a:gd name="connsiteX5" fmla="*/ 0 w 816196"/>
              <a:gd name="connsiteY5" fmla="*/ 428628 h 428628"/>
              <a:gd name="connsiteX6" fmla="*/ 0 w 816196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707206"/>
              <a:gd name="connsiteY0" fmla="*/ 0 h 428628"/>
              <a:gd name="connsiteX1" fmla="*/ 428628 w 707206"/>
              <a:gd name="connsiteY1" fmla="*/ 0 h 428628"/>
              <a:gd name="connsiteX2" fmla="*/ 641178 w 707206"/>
              <a:gd name="connsiteY2" fmla="*/ 223882 h 428628"/>
              <a:gd name="connsiteX3" fmla="*/ 707206 w 707206"/>
              <a:gd name="connsiteY3" fmla="*/ 369076 h 428628"/>
              <a:gd name="connsiteX4" fmla="*/ 428628 w 707206"/>
              <a:gd name="connsiteY4" fmla="*/ 428628 h 428628"/>
              <a:gd name="connsiteX5" fmla="*/ 0 w 707206"/>
              <a:gd name="connsiteY5" fmla="*/ 428628 h 428628"/>
              <a:gd name="connsiteX6" fmla="*/ 0 w 707206"/>
              <a:gd name="connsiteY6" fmla="*/ 0 h 428628"/>
              <a:gd name="connsiteX0" fmla="*/ 0 w 641178"/>
              <a:gd name="connsiteY0" fmla="*/ 0 h 462752"/>
              <a:gd name="connsiteX1" fmla="*/ 428628 w 641178"/>
              <a:gd name="connsiteY1" fmla="*/ 0 h 462752"/>
              <a:gd name="connsiteX2" fmla="*/ 641178 w 641178"/>
              <a:gd name="connsiteY2" fmla="*/ 223882 h 462752"/>
              <a:gd name="connsiteX3" fmla="*/ 428628 w 641178"/>
              <a:gd name="connsiteY3" fmla="*/ 428628 h 462752"/>
              <a:gd name="connsiteX4" fmla="*/ 0 w 641178"/>
              <a:gd name="connsiteY4" fmla="*/ 428628 h 462752"/>
              <a:gd name="connsiteX5" fmla="*/ 0 w 641178"/>
              <a:gd name="connsiteY5" fmla="*/ 0 h 462752"/>
              <a:gd name="connsiteX0" fmla="*/ 0 w 641178"/>
              <a:gd name="connsiteY0" fmla="*/ 0 h 462752"/>
              <a:gd name="connsiteX1" fmla="*/ 428628 w 641178"/>
              <a:gd name="connsiteY1" fmla="*/ 0 h 462752"/>
              <a:gd name="connsiteX2" fmla="*/ 641178 w 641178"/>
              <a:gd name="connsiteY2" fmla="*/ 223882 h 462752"/>
              <a:gd name="connsiteX3" fmla="*/ 428628 w 641178"/>
              <a:gd name="connsiteY3" fmla="*/ 428628 h 462752"/>
              <a:gd name="connsiteX4" fmla="*/ 0 w 641178"/>
              <a:gd name="connsiteY4" fmla="*/ 428628 h 462752"/>
              <a:gd name="connsiteX5" fmla="*/ 0 w 641178"/>
              <a:gd name="connsiteY5" fmla="*/ 0 h 462752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152420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34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29272"/>
              <a:gd name="connsiteY0" fmla="*/ 0 h 428628"/>
              <a:gd name="connsiteX1" fmla="*/ 428628 w 629272"/>
              <a:gd name="connsiteY1" fmla="*/ 0 h 428628"/>
              <a:gd name="connsiteX2" fmla="*/ 629272 w 629272"/>
              <a:gd name="connsiteY2" fmla="*/ 216690 h 428628"/>
              <a:gd name="connsiteX3" fmla="*/ 428628 w 629272"/>
              <a:gd name="connsiteY3" fmla="*/ 428628 h 428628"/>
              <a:gd name="connsiteX4" fmla="*/ 0 w 629272"/>
              <a:gd name="connsiteY4" fmla="*/ 428628 h 428628"/>
              <a:gd name="connsiteX5" fmla="*/ 0 w 629272"/>
              <a:gd name="connsiteY5" fmla="*/ 0 h 42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9272" h="428628">
                <a:moveTo>
                  <a:pt x="0" y="0"/>
                </a:moveTo>
                <a:lnTo>
                  <a:pt x="428628" y="0"/>
                </a:lnTo>
                <a:lnTo>
                  <a:pt x="629272" y="216690"/>
                </a:lnTo>
                <a:lnTo>
                  <a:pt x="428628" y="428628"/>
                </a:lnTo>
                <a:lnTo>
                  <a:pt x="0" y="428628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33"/>
          </a:p>
        </p:txBody>
      </p:sp>
      <p:cxnSp>
        <p:nvCxnSpPr>
          <p:cNvPr id="8" name="110 Conector recto"/>
          <p:cNvCxnSpPr>
            <a:stCxn id="19" idx="3"/>
          </p:cNvCxnSpPr>
          <p:nvPr/>
        </p:nvCxnSpPr>
        <p:spPr>
          <a:xfrm flipV="1">
            <a:off x="1667093" y="438989"/>
            <a:ext cx="487951" cy="93832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238 Forma libre"/>
          <p:cNvSpPr/>
          <p:nvPr/>
        </p:nvSpPr>
        <p:spPr>
          <a:xfrm>
            <a:off x="2155044" y="662507"/>
            <a:ext cx="345798" cy="238127"/>
          </a:xfrm>
          <a:custGeom>
            <a:avLst/>
            <a:gdLst>
              <a:gd name="connsiteX0" fmla="*/ 0 w 428628"/>
              <a:gd name="connsiteY0" fmla="*/ 0 h 428628"/>
              <a:gd name="connsiteX1" fmla="*/ 428628 w 428628"/>
              <a:gd name="connsiteY1" fmla="*/ 0 h 428628"/>
              <a:gd name="connsiteX2" fmla="*/ 428628 w 428628"/>
              <a:gd name="connsiteY2" fmla="*/ 428628 h 428628"/>
              <a:gd name="connsiteX3" fmla="*/ 0 w 428628"/>
              <a:gd name="connsiteY3" fmla="*/ 428628 h 428628"/>
              <a:gd name="connsiteX4" fmla="*/ 0 w 428628"/>
              <a:gd name="connsiteY4" fmla="*/ 0 h 428628"/>
              <a:gd name="connsiteX0" fmla="*/ 0 w 641755"/>
              <a:gd name="connsiteY0" fmla="*/ 0 h 428628"/>
              <a:gd name="connsiteX1" fmla="*/ 428628 w 641755"/>
              <a:gd name="connsiteY1" fmla="*/ 0 h 428628"/>
              <a:gd name="connsiteX2" fmla="*/ 641178 w 641755"/>
              <a:gd name="connsiteY2" fmla="*/ 223882 h 428628"/>
              <a:gd name="connsiteX3" fmla="*/ 428628 w 641755"/>
              <a:gd name="connsiteY3" fmla="*/ 428628 h 428628"/>
              <a:gd name="connsiteX4" fmla="*/ 0 w 641755"/>
              <a:gd name="connsiteY4" fmla="*/ 428628 h 428628"/>
              <a:gd name="connsiteX5" fmla="*/ 0 w 641755"/>
              <a:gd name="connsiteY5" fmla="*/ 0 h 428628"/>
              <a:gd name="connsiteX0" fmla="*/ 0 w 641755"/>
              <a:gd name="connsiteY0" fmla="*/ 0 h 428628"/>
              <a:gd name="connsiteX1" fmla="*/ 428628 w 641755"/>
              <a:gd name="connsiteY1" fmla="*/ 0 h 428628"/>
              <a:gd name="connsiteX2" fmla="*/ 641178 w 641755"/>
              <a:gd name="connsiteY2" fmla="*/ 223882 h 428628"/>
              <a:gd name="connsiteX3" fmla="*/ 428628 w 641755"/>
              <a:gd name="connsiteY3" fmla="*/ 428628 h 428628"/>
              <a:gd name="connsiteX4" fmla="*/ 0 w 641755"/>
              <a:gd name="connsiteY4" fmla="*/ 428628 h 428628"/>
              <a:gd name="connsiteX5" fmla="*/ 0 w 641755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85226"/>
              <a:gd name="connsiteY0" fmla="*/ 0 h 428628"/>
              <a:gd name="connsiteX1" fmla="*/ 428628 w 685226"/>
              <a:gd name="connsiteY1" fmla="*/ 0 h 428628"/>
              <a:gd name="connsiteX2" fmla="*/ 641178 w 685226"/>
              <a:gd name="connsiteY2" fmla="*/ 223882 h 428628"/>
              <a:gd name="connsiteX3" fmla="*/ 635800 w 685226"/>
              <a:gd name="connsiteY3" fmla="*/ 226224 h 428628"/>
              <a:gd name="connsiteX4" fmla="*/ 428628 w 685226"/>
              <a:gd name="connsiteY4" fmla="*/ 428628 h 428628"/>
              <a:gd name="connsiteX5" fmla="*/ 0 w 685226"/>
              <a:gd name="connsiteY5" fmla="*/ 428628 h 428628"/>
              <a:gd name="connsiteX6" fmla="*/ 0 w 685226"/>
              <a:gd name="connsiteY6" fmla="*/ 0 h 428628"/>
              <a:gd name="connsiteX0" fmla="*/ 0 w 816196"/>
              <a:gd name="connsiteY0" fmla="*/ 0 h 428628"/>
              <a:gd name="connsiteX1" fmla="*/ 428628 w 816196"/>
              <a:gd name="connsiteY1" fmla="*/ 0 h 428628"/>
              <a:gd name="connsiteX2" fmla="*/ 641178 w 816196"/>
              <a:gd name="connsiteY2" fmla="*/ 223882 h 428628"/>
              <a:gd name="connsiteX3" fmla="*/ 635800 w 816196"/>
              <a:gd name="connsiteY3" fmla="*/ 226224 h 428628"/>
              <a:gd name="connsiteX4" fmla="*/ 428628 w 816196"/>
              <a:gd name="connsiteY4" fmla="*/ 428628 h 428628"/>
              <a:gd name="connsiteX5" fmla="*/ 0 w 816196"/>
              <a:gd name="connsiteY5" fmla="*/ 428628 h 428628"/>
              <a:gd name="connsiteX6" fmla="*/ 0 w 816196"/>
              <a:gd name="connsiteY6" fmla="*/ 0 h 428628"/>
              <a:gd name="connsiteX0" fmla="*/ 0 w 816196"/>
              <a:gd name="connsiteY0" fmla="*/ 0 h 455620"/>
              <a:gd name="connsiteX1" fmla="*/ 428628 w 816196"/>
              <a:gd name="connsiteY1" fmla="*/ 0 h 455620"/>
              <a:gd name="connsiteX2" fmla="*/ 641178 w 816196"/>
              <a:gd name="connsiteY2" fmla="*/ 223882 h 455620"/>
              <a:gd name="connsiteX3" fmla="*/ 635800 w 816196"/>
              <a:gd name="connsiteY3" fmla="*/ 226224 h 455620"/>
              <a:gd name="connsiteX4" fmla="*/ 428628 w 816196"/>
              <a:gd name="connsiteY4" fmla="*/ 428628 h 455620"/>
              <a:gd name="connsiteX5" fmla="*/ 0 w 816196"/>
              <a:gd name="connsiteY5" fmla="*/ 428628 h 455620"/>
              <a:gd name="connsiteX6" fmla="*/ 0 w 816196"/>
              <a:gd name="connsiteY6" fmla="*/ 0 h 455620"/>
              <a:gd name="connsiteX0" fmla="*/ 0 w 816196"/>
              <a:gd name="connsiteY0" fmla="*/ 0 h 428628"/>
              <a:gd name="connsiteX1" fmla="*/ 428628 w 816196"/>
              <a:gd name="connsiteY1" fmla="*/ 0 h 428628"/>
              <a:gd name="connsiteX2" fmla="*/ 641178 w 816196"/>
              <a:gd name="connsiteY2" fmla="*/ 223882 h 428628"/>
              <a:gd name="connsiteX3" fmla="*/ 635800 w 816196"/>
              <a:gd name="connsiteY3" fmla="*/ 226224 h 428628"/>
              <a:gd name="connsiteX4" fmla="*/ 428628 w 816196"/>
              <a:gd name="connsiteY4" fmla="*/ 428628 h 428628"/>
              <a:gd name="connsiteX5" fmla="*/ 0 w 816196"/>
              <a:gd name="connsiteY5" fmla="*/ 428628 h 428628"/>
              <a:gd name="connsiteX6" fmla="*/ 0 w 816196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707206"/>
              <a:gd name="connsiteY0" fmla="*/ 0 h 428628"/>
              <a:gd name="connsiteX1" fmla="*/ 428628 w 707206"/>
              <a:gd name="connsiteY1" fmla="*/ 0 h 428628"/>
              <a:gd name="connsiteX2" fmla="*/ 641178 w 707206"/>
              <a:gd name="connsiteY2" fmla="*/ 223882 h 428628"/>
              <a:gd name="connsiteX3" fmla="*/ 707206 w 707206"/>
              <a:gd name="connsiteY3" fmla="*/ 369076 h 428628"/>
              <a:gd name="connsiteX4" fmla="*/ 428628 w 707206"/>
              <a:gd name="connsiteY4" fmla="*/ 428628 h 428628"/>
              <a:gd name="connsiteX5" fmla="*/ 0 w 707206"/>
              <a:gd name="connsiteY5" fmla="*/ 428628 h 428628"/>
              <a:gd name="connsiteX6" fmla="*/ 0 w 707206"/>
              <a:gd name="connsiteY6" fmla="*/ 0 h 428628"/>
              <a:gd name="connsiteX0" fmla="*/ 0 w 641178"/>
              <a:gd name="connsiteY0" fmla="*/ 0 h 462752"/>
              <a:gd name="connsiteX1" fmla="*/ 428628 w 641178"/>
              <a:gd name="connsiteY1" fmla="*/ 0 h 462752"/>
              <a:gd name="connsiteX2" fmla="*/ 641178 w 641178"/>
              <a:gd name="connsiteY2" fmla="*/ 223882 h 462752"/>
              <a:gd name="connsiteX3" fmla="*/ 428628 w 641178"/>
              <a:gd name="connsiteY3" fmla="*/ 428628 h 462752"/>
              <a:gd name="connsiteX4" fmla="*/ 0 w 641178"/>
              <a:gd name="connsiteY4" fmla="*/ 428628 h 462752"/>
              <a:gd name="connsiteX5" fmla="*/ 0 w 641178"/>
              <a:gd name="connsiteY5" fmla="*/ 0 h 462752"/>
              <a:gd name="connsiteX0" fmla="*/ 0 w 641178"/>
              <a:gd name="connsiteY0" fmla="*/ 0 h 462752"/>
              <a:gd name="connsiteX1" fmla="*/ 428628 w 641178"/>
              <a:gd name="connsiteY1" fmla="*/ 0 h 462752"/>
              <a:gd name="connsiteX2" fmla="*/ 641178 w 641178"/>
              <a:gd name="connsiteY2" fmla="*/ 223882 h 462752"/>
              <a:gd name="connsiteX3" fmla="*/ 428628 w 641178"/>
              <a:gd name="connsiteY3" fmla="*/ 428628 h 462752"/>
              <a:gd name="connsiteX4" fmla="*/ 0 w 641178"/>
              <a:gd name="connsiteY4" fmla="*/ 428628 h 462752"/>
              <a:gd name="connsiteX5" fmla="*/ 0 w 641178"/>
              <a:gd name="connsiteY5" fmla="*/ 0 h 462752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152420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34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29272"/>
              <a:gd name="connsiteY0" fmla="*/ 0 h 428628"/>
              <a:gd name="connsiteX1" fmla="*/ 428628 w 629272"/>
              <a:gd name="connsiteY1" fmla="*/ 0 h 428628"/>
              <a:gd name="connsiteX2" fmla="*/ 629272 w 629272"/>
              <a:gd name="connsiteY2" fmla="*/ 216690 h 428628"/>
              <a:gd name="connsiteX3" fmla="*/ 428628 w 629272"/>
              <a:gd name="connsiteY3" fmla="*/ 428628 h 428628"/>
              <a:gd name="connsiteX4" fmla="*/ 0 w 629272"/>
              <a:gd name="connsiteY4" fmla="*/ 428628 h 428628"/>
              <a:gd name="connsiteX5" fmla="*/ 0 w 629272"/>
              <a:gd name="connsiteY5" fmla="*/ 0 h 42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9272" h="428628">
                <a:moveTo>
                  <a:pt x="0" y="0"/>
                </a:moveTo>
                <a:lnTo>
                  <a:pt x="428628" y="0"/>
                </a:lnTo>
                <a:lnTo>
                  <a:pt x="629272" y="216690"/>
                </a:lnTo>
                <a:lnTo>
                  <a:pt x="428628" y="428628"/>
                </a:lnTo>
                <a:lnTo>
                  <a:pt x="0" y="428628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33"/>
          </a:p>
        </p:txBody>
      </p:sp>
      <p:sp>
        <p:nvSpPr>
          <p:cNvPr id="10" name="238 Forma libre"/>
          <p:cNvSpPr/>
          <p:nvPr/>
        </p:nvSpPr>
        <p:spPr>
          <a:xfrm>
            <a:off x="2155044" y="1339087"/>
            <a:ext cx="345798" cy="238127"/>
          </a:xfrm>
          <a:custGeom>
            <a:avLst/>
            <a:gdLst>
              <a:gd name="connsiteX0" fmla="*/ 0 w 428628"/>
              <a:gd name="connsiteY0" fmla="*/ 0 h 428628"/>
              <a:gd name="connsiteX1" fmla="*/ 428628 w 428628"/>
              <a:gd name="connsiteY1" fmla="*/ 0 h 428628"/>
              <a:gd name="connsiteX2" fmla="*/ 428628 w 428628"/>
              <a:gd name="connsiteY2" fmla="*/ 428628 h 428628"/>
              <a:gd name="connsiteX3" fmla="*/ 0 w 428628"/>
              <a:gd name="connsiteY3" fmla="*/ 428628 h 428628"/>
              <a:gd name="connsiteX4" fmla="*/ 0 w 428628"/>
              <a:gd name="connsiteY4" fmla="*/ 0 h 428628"/>
              <a:gd name="connsiteX0" fmla="*/ 0 w 641755"/>
              <a:gd name="connsiteY0" fmla="*/ 0 h 428628"/>
              <a:gd name="connsiteX1" fmla="*/ 428628 w 641755"/>
              <a:gd name="connsiteY1" fmla="*/ 0 h 428628"/>
              <a:gd name="connsiteX2" fmla="*/ 641178 w 641755"/>
              <a:gd name="connsiteY2" fmla="*/ 223882 h 428628"/>
              <a:gd name="connsiteX3" fmla="*/ 428628 w 641755"/>
              <a:gd name="connsiteY3" fmla="*/ 428628 h 428628"/>
              <a:gd name="connsiteX4" fmla="*/ 0 w 641755"/>
              <a:gd name="connsiteY4" fmla="*/ 428628 h 428628"/>
              <a:gd name="connsiteX5" fmla="*/ 0 w 641755"/>
              <a:gd name="connsiteY5" fmla="*/ 0 h 428628"/>
              <a:gd name="connsiteX0" fmla="*/ 0 w 641755"/>
              <a:gd name="connsiteY0" fmla="*/ 0 h 428628"/>
              <a:gd name="connsiteX1" fmla="*/ 428628 w 641755"/>
              <a:gd name="connsiteY1" fmla="*/ 0 h 428628"/>
              <a:gd name="connsiteX2" fmla="*/ 641178 w 641755"/>
              <a:gd name="connsiteY2" fmla="*/ 223882 h 428628"/>
              <a:gd name="connsiteX3" fmla="*/ 428628 w 641755"/>
              <a:gd name="connsiteY3" fmla="*/ 428628 h 428628"/>
              <a:gd name="connsiteX4" fmla="*/ 0 w 641755"/>
              <a:gd name="connsiteY4" fmla="*/ 428628 h 428628"/>
              <a:gd name="connsiteX5" fmla="*/ 0 w 641755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85226"/>
              <a:gd name="connsiteY0" fmla="*/ 0 h 428628"/>
              <a:gd name="connsiteX1" fmla="*/ 428628 w 685226"/>
              <a:gd name="connsiteY1" fmla="*/ 0 h 428628"/>
              <a:gd name="connsiteX2" fmla="*/ 641178 w 685226"/>
              <a:gd name="connsiteY2" fmla="*/ 223882 h 428628"/>
              <a:gd name="connsiteX3" fmla="*/ 635800 w 685226"/>
              <a:gd name="connsiteY3" fmla="*/ 226224 h 428628"/>
              <a:gd name="connsiteX4" fmla="*/ 428628 w 685226"/>
              <a:gd name="connsiteY4" fmla="*/ 428628 h 428628"/>
              <a:gd name="connsiteX5" fmla="*/ 0 w 685226"/>
              <a:gd name="connsiteY5" fmla="*/ 428628 h 428628"/>
              <a:gd name="connsiteX6" fmla="*/ 0 w 685226"/>
              <a:gd name="connsiteY6" fmla="*/ 0 h 428628"/>
              <a:gd name="connsiteX0" fmla="*/ 0 w 816196"/>
              <a:gd name="connsiteY0" fmla="*/ 0 h 428628"/>
              <a:gd name="connsiteX1" fmla="*/ 428628 w 816196"/>
              <a:gd name="connsiteY1" fmla="*/ 0 h 428628"/>
              <a:gd name="connsiteX2" fmla="*/ 641178 w 816196"/>
              <a:gd name="connsiteY2" fmla="*/ 223882 h 428628"/>
              <a:gd name="connsiteX3" fmla="*/ 635800 w 816196"/>
              <a:gd name="connsiteY3" fmla="*/ 226224 h 428628"/>
              <a:gd name="connsiteX4" fmla="*/ 428628 w 816196"/>
              <a:gd name="connsiteY4" fmla="*/ 428628 h 428628"/>
              <a:gd name="connsiteX5" fmla="*/ 0 w 816196"/>
              <a:gd name="connsiteY5" fmla="*/ 428628 h 428628"/>
              <a:gd name="connsiteX6" fmla="*/ 0 w 816196"/>
              <a:gd name="connsiteY6" fmla="*/ 0 h 428628"/>
              <a:gd name="connsiteX0" fmla="*/ 0 w 816196"/>
              <a:gd name="connsiteY0" fmla="*/ 0 h 455620"/>
              <a:gd name="connsiteX1" fmla="*/ 428628 w 816196"/>
              <a:gd name="connsiteY1" fmla="*/ 0 h 455620"/>
              <a:gd name="connsiteX2" fmla="*/ 641178 w 816196"/>
              <a:gd name="connsiteY2" fmla="*/ 223882 h 455620"/>
              <a:gd name="connsiteX3" fmla="*/ 635800 w 816196"/>
              <a:gd name="connsiteY3" fmla="*/ 226224 h 455620"/>
              <a:gd name="connsiteX4" fmla="*/ 428628 w 816196"/>
              <a:gd name="connsiteY4" fmla="*/ 428628 h 455620"/>
              <a:gd name="connsiteX5" fmla="*/ 0 w 816196"/>
              <a:gd name="connsiteY5" fmla="*/ 428628 h 455620"/>
              <a:gd name="connsiteX6" fmla="*/ 0 w 816196"/>
              <a:gd name="connsiteY6" fmla="*/ 0 h 455620"/>
              <a:gd name="connsiteX0" fmla="*/ 0 w 816196"/>
              <a:gd name="connsiteY0" fmla="*/ 0 h 428628"/>
              <a:gd name="connsiteX1" fmla="*/ 428628 w 816196"/>
              <a:gd name="connsiteY1" fmla="*/ 0 h 428628"/>
              <a:gd name="connsiteX2" fmla="*/ 641178 w 816196"/>
              <a:gd name="connsiteY2" fmla="*/ 223882 h 428628"/>
              <a:gd name="connsiteX3" fmla="*/ 635800 w 816196"/>
              <a:gd name="connsiteY3" fmla="*/ 226224 h 428628"/>
              <a:gd name="connsiteX4" fmla="*/ 428628 w 816196"/>
              <a:gd name="connsiteY4" fmla="*/ 428628 h 428628"/>
              <a:gd name="connsiteX5" fmla="*/ 0 w 816196"/>
              <a:gd name="connsiteY5" fmla="*/ 428628 h 428628"/>
              <a:gd name="connsiteX6" fmla="*/ 0 w 816196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707206"/>
              <a:gd name="connsiteY0" fmla="*/ 0 h 428628"/>
              <a:gd name="connsiteX1" fmla="*/ 428628 w 707206"/>
              <a:gd name="connsiteY1" fmla="*/ 0 h 428628"/>
              <a:gd name="connsiteX2" fmla="*/ 641178 w 707206"/>
              <a:gd name="connsiteY2" fmla="*/ 223882 h 428628"/>
              <a:gd name="connsiteX3" fmla="*/ 707206 w 707206"/>
              <a:gd name="connsiteY3" fmla="*/ 369076 h 428628"/>
              <a:gd name="connsiteX4" fmla="*/ 428628 w 707206"/>
              <a:gd name="connsiteY4" fmla="*/ 428628 h 428628"/>
              <a:gd name="connsiteX5" fmla="*/ 0 w 707206"/>
              <a:gd name="connsiteY5" fmla="*/ 428628 h 428628"/>
              <a:gd name="connsiteX6" fmla="*/ 0 w 707206"/>
              <a:gd name="connsiteY6" fmla="*/ 0 h 428628"/>
              <a:gd name="connsiteX0" fmla="*/ 0 w 641178"/>
              <a:gd name="connsiteY0" fmla="*/ 0 h 462752"/>
              <a:gd name="connsiteX1" fmla="*/ 428628 w 641178"/>
              <a:gd name="connsiteY1" fmla="*/ 0 h 462752"/>
              <a:gd name="connsiteX2" fmla="*/ 641178 w 641178"/>
              <a:gd name="connsiteY2" fmla="*/ 223882 h 462752"/>
              <a:gd name="connsiteX3" fmla="*/ 428628 w 641178"/>
              <a:gd name="connsiteY3" fmla="*/ 428628 h 462752"/>
              <a:gd name="connsiteX4" fmla="*/ 0 w 641178"/>
              <a:gd name="connsiteY4" fmla="*/ 428628 h 462752"/>
              <a:gd name="connsiteX5" fmla="*/ 0 w 641178"/>
              <a:gd name="connsiteY5" fmla="*/ 0 h 462752"/>
              <a:gd name="connsiteX0" fmla="*/ 0 w 641178"/>
              <a:gd name="connsiteY0" fmla="*/ 0 h 462752"/>
              <a:gd name="connsiteX1" fmla="*/ 428628 w 641178"/>
              <a:gd name="connsiteY1" fmla="*/ 0 h 462752"/>
              <a:gd name="connsiteX2" fmla="*/ 641178 w 641178"/>
              <a:gd name="connsiteY2" fmla="*/ 223882 h 462752"/>
              <a:gd name="connsiteX3" fmla="*/ 428628 w 641178"/>
              <a:gd name="connsiteY3" fmla="*/ 428628 h 462752"/>
              <a:gd name="connsiteX4" fmla="*/ 0 w 641178"/>
              <a:gd name="connsiteY4" fmla="*/ 428628 h 462752"/>
              <a:gd name="connsiteX5" fmla="*/ 0 w 641178"/>
              <a:gd name="connsiteY5" fmla="*/ 0 h 462752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152420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34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29272"/>
              <a:gd name="connsiteY0" fmla="*/ 0 h 428628"/>
              <a:gd name="connsiteX1" fmla="*/ 428628 w 629272"/>
              <a:gd name="connsiteY1" fmla="*/ 0 h 428628"/>
              <a:gd name="connsiteX2" fmla="*/ 629272 w 629272"/>
              <a:gd name="connsiteY2" fmla="*/ 216690 h 428628"/>
              <a:gd name="connsiteX3" fmla="*/ 428628 w 629272"/>
              <a:gd name="connsiteY3" fmla="*/ 428628 h 428628"/>
              <a:gd name="connsiteX4" fmla="*/ 0 w 629272"/>
              <a:gd name="connsiteY4" fmla="*/ 428628 h 428628"/>
              <a:gd name="connsiteX5" fmla="*/ 0 w 629272"/>
              <a:gd name="connsiteY5" fmla="*/ 0 h 42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9272" h="428628">
                <a:moveTo>
                  <a:pt x="0" y="0"/>
                </a:moveTo>
                <a:lnTo>
                  <a:pt x="428628" y="0"/>
                </a:lnTo>
                <a:lnTo>
                  <a:pt x="629272" y="216690"/>
                </a:lnTo>
                <a:lnTo>
                  <a:pt x="428628" y="428628"/>
                </a:lnTo>
                <a:lnTo>
                  <a:pt x="0" y="428628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33" dirty="0"/>
          </a:p>
        </p:txBody>
      </p:sp>
      <p:grpSp>
        <p:nvGrpSpPr>
          <p:cNvPr id="61" name="Agrupar 60"/>
          <p:cNvGrpSpPr/>
          <p:nvPr/>
        </p:nvGrpSpPr>
        <p:grpSpPr>
          <a:xfrm>
            <a:off x="2275057" y="979047"/>
            <a:ext cx="60007" cy="307020"/>
            <a:chOff x="2915816" y="3284984"/>
            <a:chExt cx="72008" cy="368424"/>
          </a:xfrm>
        </p:grpSpPr>
        <p:sp>
          <p:nvSpPr>
            <p:cNvPr id="12" name="Elipse 11"/>
            <p:cNvSpPr/>
            <p:nvPr/>
          </p:nvSpPr>
          <p:spPr>
            <a:xfrm>
              <a:off x="2915816" y="3284984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13" name="Elipse 12"/>
            <p:cNvSpPr/>
            <p:nvPr/>
          </p:nvSpPr>
          <p:spPr>
            <a:xfrm>
              <a:off x="2915816" y="3437384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14" name="Elipse 13"/>
            <p:cNvSpPr/>
            <p:nvPr/>
          </p:nvSpPr>
          <p:spPr>
            <a:xfrm>
              <a:off x="2915816" y="3581400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20" name="116 CuadroTexto"/>
          <p:cNvSpPr txBox="1"/>
          <p:nvPr/>
        </p:nvSpPr>
        <p:spPr>
          <a:xfrm>
            <a:off x="1333347" y="671271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117 CuadroTexto"/>
          <p:cNvSpPr txBox="1"/>
          <p:nvPr/>
        </p:nvSpPr>
        <p:spPr>
          <a:xfrm>
            <a:off x="1341245" y="971304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4" name="110 Conector recto"/>
          <p:cNvCxnSpPr>
            <a:stCxn id="19" idx="3"/>
          </p:cNvCxnSpPr>
          <p:nvPr/>
        </p:nvCxnSpPr>
        <p:spPr>
          <a:xfrm>
            <a:off x="1667093" y="532821"/>
            <a:ext cx="487951" cy="254316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110 Conector recto"/>
          <p:cNvCxnSpPr>
            <a:stCxn id="21" idx="3"/>
          </p:cNvCxnSpPr>
          <p:nvPr/>
        </p:nvCxnSpPr>
        <p:spPr>
          <a:xfrm>
            <a:off x="1674991" y="1132887"/>
            <a:ext cx="480053" cy="326213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110 Conector recto"/>
          <p:cNvCxnSpPr>
            <a:stCxn id="20" idx="3"/>
          </p:cNvCxnSpPr>
          <p:nvPr/>
        </p:nvCxnSpPr>
        <p:spPr>
          <a:xfrm flipV="1">
            <a:off x="1667093" y="438987"/>
            <a:ext cx="487951" cy="393867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110 Conector recto"/>
          <p:cNvCxnSpPr/>
          <p:nvPr/>
        </p:nvCxnSpPr>
        <p:spPr>
          <a:xfrm flipV="1">
            <a:off x="1674991" y="787137"/>
            <a:ext cx="480053" cy="338055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110 Conector recto"/>
          <p:cNvCxnSpPr>
            <a:stCxn id="20" idx="3"/>
          </p:cNvCxnSpPr>
          <p:nvPr/>
        </p:nvCxnSpPr>
        <p:spPr>
          <a:xfrm flipV="1">
            <a:off x="1667093" y="787137"/>
            <a:ext cx="487951" cy="45717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110 Conector recto"/>
          <p:cNvCxnSpPr>
            <a:stCxn id="21" idx="3"/>
          </p:cNvCxnSpPr>
          <p:nvPr/>
        </p:nvCxnSpPr>
        <p:spPr>
          <a:xfrm flipV="1">
            <a:off x="1674991" y="438988"/>
            <a:ext cx="480053" cy="69389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110 Conector recto"/>
          <p:cNvCxnSpPr>
            <a:stCxn id="20" idx="3"/>
          </p:cNvCxnSpPr>
          <p:nvPr/>
        </p:nvCxnSpPr>
        <p:spPr>
          <a:xfrm>
            <a:off x="1667093" y="832854"/>
            <a:ext cx="487951" cy="626247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110 Conector recto"/>
          <p:cNvCxnSpPr>
            <a:stCxn id="19" idx="3"/>
          </p:cNvCxnSpPr>
          <p:nvPr/>
        </p:nvCxnSpPr>
        <p:spPr>
          <a:xfrm>
            <a:off x="1667093" y="532821"/>
            <a:ext cx="487951" cy="926279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238 Forma libre"/>
          <p:cNvSpPr/>
          <p:nvPr/>
        </p:nvSpPr>
        <p:spPr>
          <a:xfrm>
            <a:off x="2935131" y="787137"/>
            <a:ext cx="345798" cy="238127"/>
          </a:xfrm>
          <a:custGeom>
            <a:avLst/>
            <a:gdLst>
              <a:gd name="connsiteX0" fmla="*/ 0 w 428628"/>
              <a:gd name="connsiteY0" fmla="*/ 0 h 428628"/>
              <a:gd name="connsiteX1" fmla="*/ 428628 w 428628"/>
              <a:gd name="connsiteY1" fmla="*/ 0 h 428628"/>
              <a:gd name="connsiteX2" fmla="*/ 428628 w 428628"/>
              <a:gd name="connsiteY2" fmla="*/ 428628 h 428628"/>
              <a:gd name="connsiteX3" fmla="*/ 0 w 428628"/>
              <a:gd name="connsiteY3" fmla="*/ 428628 h 428628"/>
              <a:gd name="connsiteX4" fmla="*/ 0 w 428628"/>
              <a:gd name="connsiteY4" fmla="*/ 0 h 428628"/>
              <a:gd name="connsiteX0" fmla="*/ 0 w 641755"/>
              <a:gd name="connsiteY0" fmla="*/ 0 h 428628"/>
              <a:gd name="connsiteX1" fmla="*/ 428628 w 641755"/>
              <a:gd name="connsiteY1" fmla="*/ 0 h 428628"/>
              <a:gd name="connsiteX2" fmla="*/ 641178 w 641755"/>
              <a:gd name="connsiteY2" fmla="*/ 223882 h 428628"/>
              <a:gd name="connsiteX3" fmla="*/ 428628 w 641755"/>
              <a:gd name="connsiteY3" fmla="*/ 428628 h 428628"/>
              <a:gd name="connsiteX4" fmla="*/ 0 w 641755"/>
              <a:gd name="connsiteY4" fmla="*/ 428628 h 428628"/>
              <a:gd name="connsiteX5" fmla="*/ 0 w 641755"/>
              <a:gd name="connsiteY5" fmla="*/ 0 h 428628"/>
              <a:gd name="connsiteX0" fmla="*/ 0 w 641755"/>
              <a:gd name="connsiteY0" fmla="*/ 0 h 428628"/>
              <a:gd name="connsiteX1" fmla="*/ 428628 w 641755"/>
              <a:gd name="connsiteY1" fmla="*/ 0 h 428628"/>
              <a:gd name="connsiteX2" fmla="*/ 641178 w 641755"/>
              <a:gd name="connsiteY2" fmla="*/ 223882 h 428628"/>
              <a:gd name="connsiteX3" fmla="*/ 428628 w 641755"/>
              <a:gd name="connsiteY3" fmla="*/ 428628 h 428628"/>
              <a:gd name="connsiteX4" fmla="*/ 0 w 641755"/>
              <a:gd name="connsiteY4" fmla="*/ 428628 h 428628"/>
              <a:gd name="connsiteX5" fmla="*/ 0 w 641755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85226"/>
              <a:gd name="connsiteY0" fmla="*/ 0 h 428628"/>
              <a:gd name="connsiteX1" fmla="*/ 428628 w 685226"/>
              <a:gd name="connsiteY1" fmla="*/ 0 h 428628"/>
              <a:gd name="connsiteX2" fmla="*/ 641178 w 685226"/>
              <a:gd name="connsiteY2" fmla="*/ 223882 h 428628"/>
              <a:gd name="connsiteX3" fmla="*/ 635800 w 685226"/>
              <a:gd name="connsiteY3" fmla="*/ 226224 h 428628"/>
              <a:gd name="connsiteX4" fmla="*/ 428628 w 685226"/>
              <a:gd name="connsiteY4" fmla="*/ 428628 h 428628"/>
              <a:gd name="connsiteX5" fmla="*/ 0 w 685226"/>
              <a:gd name="connsiteY5" fmla="*/ 428628 h 428628"/>
              <a:gd name="connsiteX6" fmla="*/ 0 w 685226"/>
              <a:gd name="connsiteY6" fmla="*/ 0 h 428628"/>
              <a:gd name="connsiteX0" fmla="*/ 0 w 816196"/>
              <a:gd name="connsiteY0" fmla="*/ 0 h 428628"/>
              <a:gd name="connsiteX1" fmla="*/ 428628 w 816196"/>
              <a:gd name="connsiteY1" fmla="*/ 0 h 428628"/>
              <a:gd name="connsiteX2" fmla="*/ 641178 w 816196"/>
              <a:gd name="connsiteY2" fmla="*/ 223882 h 428628"/>
              <a:gd name="connsiteX3" fmla="*/ 635800 w 816196"/>
              <a:gd name="connsiteY3" fmla="*/ 226224 h 428628"/>
              <a:gd name="connsiteX4" fmla="*/ 428628 w 816196"/>
              <a:gd name="connsiteY4" fmla="*/ 428628 h 428628"/>
              <a:gd name="connsiteX5" fmla="*/ 0 w 816196"/>
              <a:gd name="connsiteY5" fmla="*/ 428628 h 428628"/>
              <a:gd name="connsiteX6" fmla="*/ 0 w 816196"/>
              <a:gd name="connsiteY6" fmla="*/ 0 h 428628"/>
              <a:gd name="connsiteX0" fmla="*/ 0 w 816196"/>
              <a:gd name="connsiteY0" fmla="*/ 0 h 455620"/>
              <a:gd name="connsiteX1" fmla="*/ 428628 w 816196"/>
              <a:gd name="connsiteY1" fmla="*/ 0 h 455620"/>
              <a:gd name="connsiteX2" fmla="*/ 641178 w 816196"/>
              <a:gd name="connsiteY2" fmla="*/ 223882 h 455620"/>
              <a:gd name="connsiteX3" fmla="*/ 635800 w 816196"/>
              <a:gd name="connsiteY3" fmla="*/ 226224 h 455620"/>
              <a:gd name="connsiteX4" fmla="*/ 428628 w 816196"/>
              <a:gd name="connsiteY4" fmla="*/ 428628 h 455620"/>
              <a:gd name="connsiteX5" fmla="*/ 0 w 816196"/>
              <a:gd name="connsiteY5" fmla="*/ 428628 h 455620"/>
              <a:gd name="connsiteX6" fmla="*/ 0 w 816196"/>
              <a:gd name="connsiteY6" fmla="*/ 0 h 455620"/>
              <a:gd name="connsiteX0" fmla="*/ 0 w 816196"/>
              <a:gd name="connsiteY0" fmla="*/ 0 h 428628"/>
              <a:gd name="connsiteX1" fmla="*/ 428628 w 816196"/>
              <a:gd name="connsiteY1" fmla="*/ 0 h 428628"/>
              <a:gd name="connsiteX2" fmla="*/ 641178 w 816196"/>
              <a:gd name="connsiteY2" fmla="*/ 223882 h 428628"/>
              <a:gd name="connsiteX3" fmla="*/ 635800 w 816196"/>
              <a:gd name="connsiteY3" fmla="*/ 226224 h 428628"/>
              <a:gd name="connsiteX4" fmla="*/ 428628 w 816196"/>
              <a:gd name="connsiteY4" fmla="*/ 428628 h 428628"/>
              <a:gd name="connsiteX5" fmla="*/ 0 w 816196"/>
              <a:gd name="connsiteY5" fmla="*/ 428628 h 428628"/>
              <a:gd name="connsiteX6" fmla="*/ 0 w 816196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707206"/>
              <a:gd name="connsiteY0" fmla="*/ 0 h 428628"/>
              <a:gd name="connsiteX1" fmla="*/ 428628 w 707206"/>
              <a:gd name="connsiteY1" fmla="*/ 0 h 428628"/>
              <a:gd name="connsiteX2" fmla="*/ 641178 w 707206"/>
              <a:gd name="connsiteY2" fmla="*/ 223882 h 428628"/>
              <a:gd name="connsiteX3" fmla="*/ 707206 w 707206"/>
              <a:gd name="connsiteY3" fmla="*/ 369076 h 428628"/>
              <a:gd name="connsiteX4" fmla="*/ 428628 w 707206"/>
              <a:gd name="connsiteY4" fmla="*/ 428628 h 428628"/>
              <a:gd name="connsiteX5" fmla="*/ 0 w 707206"/>
              <a:gd name="connsiteY5" fmla="*/ 428628 h 428628"/>
              <a:gd name="connsiteX6" fmla="*/ 0 w 707206"/>
              <a:gd name="connsiteY6" fmla="*/ 0 h 428628"/>
              <a:gd name="connsiteX0" fmla="*/ 0 w 641178"/>
              <a:gd name="connsiteY0" fmla="*/ 0 h 462752"/>
              <a:gd name="connsiteX1" fmla="*/ 428628 w 641178"/>
              <a:gd name="connsiteY1" fmla="*/ 0 h 462752"/>
              <a:gd name="connsiteX2" fmla="*/ 641178 w 641178"/>
              <a:gd name="connsiteY2" fmla="*/ 223882 h 462752"/>
              <a:gd name="connsiteX3" fmla="*/ 428628 w 641178"/>
              <a:gd name="connsiteY3" fmla="*/ 428628 h 462752"/>
              <a:gd name="connsiteX4" fmla="*/ 0 w 641178"/>
              <a:gd name="connsiteY4" fmla="*/ 428628 h 462752"/>
              <a:gd name="connsiteX5" fmla="*/ 0 w 641178"/>
              <a:gd name="connsiteY5" fmla="*/ 0 h 462752"/>
              <a:gd name="connsiteX0" fmla="*/ 0 w 641178"/>
              <a:gd name="connsiteY0" fmla="*/ 0 h 462752"/>
              <a:gd name="connsiteX1" fmla="*/ 428628 w 641178"/>
              <a:gd name="connsiteY1" fmla="*/ 0 h 462752"/>
              <a:gd name="connsiteX2" fmla="*/ 641178 w 641178"/>
              <a:gd name="connsiteY2" fmla="*/ 223882 h 462752"/>
              <a:gd name="connsiteX3" fmla="*/ 428628 w 641178"/>
              <a:gd name="connsiteY3" fmla="*/ 428628 h 462752"/>
              <a:gd name="connsiteX4" fmla="*/ 0 w 641178"/>
              <a:gd name="connsiteY4" fmla="*/ 428628 h 462752"/>
              <a:gd name="connsiteX5" fmla="*/ 0 w 641178"/>
              <a:gd name="connsiteY5" fmla="*/ 0 h 462752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152420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34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29272"/>
              <a:gd name="connsiteY0" fmla="*/ 0 h 428628"/>
              <a:gd name="connsiteX1" fmla="*/ 428628 w 629272"/>
              <a:gd name="connsiteY1" fmla="*/ 0 h 428628"/>
              <a:gd name="connsiteX2" fmla="*/ 629272 w 629272"/>
              <a:gd name="connsiteY2" fmla="*/ 216690 h 428628"/>
              <a:gd name="connsiteX3" fmla="*/ 428628 w 629272"/>
              <a:gd name="connsiteY3" fmla="*/ 428628 h 428628"/>
              <a:gd name="connsiteX4" fmla="*/ 0 w 629272"/>
              <a:gd name="connsiteY4" fmla="*/ 428628 h 428628"/>
              <a:gd name="connsiteX5" fmla="*/ 0 w 629272"/>
              <a:gd name="connsiteY5" fmla="*/ 0 h 42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9272" h="428628">
                <a:moveTo>
                  <a:pt x="0" y="0"/>
                </a:moveTo>
                <a:lnTo>
                  <a:pt x="428628" y="0"/>
                </a:lnTo>
                <a:lnTo>
                  <a:pt x="629272" y="216690"/>
                </a:lnTo>
                <a:lnTo>
                  <a:pt x="428628" y="428628"/>
                </a:lnTo>
                <a:lnTo>
                  <a:pt x="0" y="428628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33" dirty="0"/>
          </a:p>
        </p:txBody>
      </p:sp>
      <p:cxnSp>
        <p:nvCxnSpPr>
          <p:cNvPr id="69" name="110 Conector recto"/>
          <p:cNvCxnSpPr>
            <a:stCxn id="2" idx="2"/>
          </p:cNvCxnSpPr>
          <p:nvPr/>
        </p:nvCxnSpPr>
        <p:spPr>
          <a:xfrm>
            <a:off x="2500843" y="439357"/>
            <a:ext cx="434288" cy="461277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110 Conector recto"/>
          <p:cNvCxnSpPr>
            <a:stCxn id="9" idx="2"/>
          </p:cNvCxnSpPr>
          <p:nvPr/>
        </p:nvCxnSpPr>
        <p:spPr>
          <a:xfrm>
            <a:off x="2500843" y="782890"/>
            <a:ext cx="434288" cy="117743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110 Conector recto"/>
          <p:cNvCxnSpPr>
            <a:stCxn id="10" idx="2"/>
          </p:cNvCxnSpPr>
          <p:nvPr/>
        </p:nvCxnSpPr>
        <p:spPr>
          <a:xfrm flipV="1">
            <a:off x="2500843" y="900633"/>
            <a:ext cx="434288" cy="558837"/>
          </a:xfrm>
          <a:prstGeom prst="line">
            <a:avLst/>
          </a:prstGeom>
          <a:ln w="127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uadroTexto 77"/>
          <p:cNvSpPr txBox="1"/>
          <p:nvPr/>
        </p:nvSpPr>
        <p:spPr>
          <a:xfrm>
            <a:off x="2153928" y="277214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1</a:t>
            </a:r>
          </a:p>
        </p:txBody>
      </p:sp>
      <p:sp>
        <p:nvSpPr>
          <p:cNvPr id="79" name="CuadroTexto 78"/>
          <p:cNvSpPr txBox="1"/>
          <p:nvPr/>
        </p:nvSpPr>
        <p:spPr>
          <a:xfrm>
            <a:off x="2155236" y="612361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2</a:t>
            </a:r>
          </a:p>
        </p:txBody>
      </p:sp>
      <p:sp>
        <p:nvSpPr>
          <p:cNvPr id="80" name="CuadroTexto 79"/>
          <p:cNvSpPr txBox="1"/>
          <p:nvPr/>
        </p:nvSpPr>
        <p:spPr>
          <a:xfrm>
            <a:off x="2164530" y="1291527"/>
            <a:ext cx="3048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H</a:t>
            </a:r>
          </a:p>
        </p:txBody>
      </p:sp>
      <p:sp>
        <p:nvSpPr>
          <p:cNvPr id="81" name="238 Forma libre"/>
          <p:cNvSpPr/>
          <p:nvPr/>
        </p:nvSpPr>
        <p:spPr>
          <a:xfrm>
            <a:off x="4389533" y="318973"/>
            <a:ext cx="345798" cy="238127"/>
          </a:xfrm>
          <a:custGeom>
            <a:avLst/>
            <a:gdLst>
              <a:gd name="connsiteX0" fmla="*/ 0 w 428628"/>
              <a:gd name="connsiteY0" fmla="*/ 0 h 428628"/>
              <a:gd name="connsiteX1" fmla="*/ 428628 w 428628"/>
              <a:gd name="connsiteY1" fmla="*/ 0 h 428628"/>
              <a:gd name="connsiteX2" fmla="*/ 428628 w 428628"/>
              <a:gd name="connsiteY2" fmla="*/ 428628 h 428628"/>
              <a:gd name="connsiteX3" fmla="*/ 0 w 428628"/>
              <a:gd name="connsiteY3" fmla="*/ 428628 h 428628"/>
              <a:gd name="connsiteX4" fmla="*/ 0 w 428628"/>
              <a:gd name="connsiteY4" fmla="*/ 0 h 428628"/>
              <a:gd name="connsiteX0" fmla="*/ 0 w 641755"/>
              <a:gd name="connsiteY0" fmla="*/ 0 h 428628"/>
              <a:gd name="connsiteX1" fmla="*/ 428628 w 641755"/>
              <a:gd name="connsiteY1" fmla="*/ 0 h 428628"/>
              <a:gd name="connsiteX2" fmla="*/ 641178 w 641755"/>
              <a:gd name="connsiteY2" fmla="*/ 223882 h 428628"/>
              <a:gd name="connsiteX3" fmla="*/ 428628 w 641755"/>
              <a:gd name="connsiteY3" fmla="*/ 428628 h 428628"/>
              <a:gd name="connsiteX4" fmla="*/ 0 w 641755"/>
              <a:gd name="connsiteY4" fmla="*/ 428628 h 428628"/>
              <a:gd name="connsiteX5" fmla="*/ 0 w 641755"/>
              <a:gd name="connsiteY5" fmla="*/ 0 h 428628"/>
              <a:gd name="connsiteX0" fmla="*/ 0 w 641755"/>
              <a:gd name="connsiteY0" fmla="*/ 0 h 428628"/>
              <a:gd name="connsiteX1" fmla="*/ 428628 w 641755"/>
              <a:gd name="connsiteY1" fmla="*/ 0 h 428628"/>
              <a:gd name="connsiteX2" fmla="*/ 641178 w 641755"/>
              <a:gd name="connsiteY2" fmla="*/ 223882 h 428628"/>
              <a:gd name="connsiteX3" fmla="*/ 428628 w 641755"/>
              <a:gd name="connsiteY3" fmla="*/ 428628 h 428628"/>
              <a:gd name="connsiteX4" fmla="*/ 0 w 641755"/>
              <a:gd name="connsiteY4" fmla="*/ 428628 h 428628"/>
              <a:gd name="connsiteX5" fmla="*/ 0 w 641755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85226"/>
              <a:gd name="connsiteY0" fmla="*/ 0 h 428628"/>
              <a:gd name="connsiteX1" fmla="*/ 428628 w 685226"/>
              <a:gd name="connsiteY1" fmla="*/ 0 h 428628"/>
              <a:gd name="connsiteX2" fmla="*/ 641178 w 685226"/>
              <a:gd name="connsiteY2" fmla="*/ 223882 h 428628"/>
              <a:gd name="connsiteX3" fmla="*/ 635800 w 685226"/>
              <a:gd name="connsiteY3" fmla="*/ 226224 h 428628"/>
              <a:gd name="connsiteX4" fmla="*/ 428628 w 685226"/>
              <a:gd name="connsiteY4" fmla="*/ 428628 h 428628"/>
              <a:gd name="connsiteX5" fmla="*/ 0 w 685226"/>
              <a:gd name="connsiteY5" fmla="*/ 428628 h 428628"/>
              <a:gd name="connsiteX6" fmla="*/ 0 w 685226"/>
              <a:gd name="connsiteY6" fmla="*/ 0 h 428628"/>
              <a:gd name="connsiteX0" fmla="*/ 0 w 816196"/>
              <a:gd name="connsiteY0" fmla="*/ 0 h 428628"/>
              <a:gd name="connsiteX1" fmla="*/ 428628 w 816196"/>
              <a:gd name="connsiteY1" fmla="*/ 0 h 428628"/>
              <a:gd name="connsiteX2" fmla="*/ 641178 w 816196"/>
              <a:gd name="connsiteY2" fmla="*/ 223882 h 428628"/>
              <a:gd name="connsiteX3" fmla="*/ 635800 w 816196"/>
              <a:gd name="connsiteY3" fmla="*/ 226224 h 428628"/>
              <a:gd name="connsiteX4" fmla="*/ 428628 w 816196"/>
              <a:gd name="connsiteY4" fmla="*/ 428628 h 428628"/>
              <a:gd name="connsiteX5" fmla="*/ 0 w 816196"/>
              <a:gd name="connsiteY5" fmla="*/ 428628 h 428628"/>
              <a:gd name="connsiteX6" fmla="*/ 0 w 816196"/>
              <a:gd name="connsiteY6" fmla="*/ 0 h 428628"/>
              <a:gd name="connsiteX0" fmla="*/ 0 w 816196"/>
              <a:gd name="connsiteY0" fmla="*/ 0 h 455620"/>
              <a:gd name="connsiteX1" fmla="*/ 428628 w 816196"/>
              <a:gd name="connsiteY1" fmla="*/ 0 h 455620"/>
              <a:gd name="connsiteX2" fmla="*/ 641178 w 816196"/>
              <a:gd name="connsiteY2" fmla="*/ 223882 h 455620"/>
              <a:gd name="connsiteX3" fmla="*/ 635800 w 816196"/>
              <a:gd name="connsiteY3" fmla="*/ 226224 h 455620"/>
              <a:gd name="connsiteX4" fmla="*/ 428628 w 816196"/>
              <a:gd name="connsiteY4" fmla="*/ 428628 h 455620"/>
              <a:gd name="connsiteX5" fmla="*/ 0 w 816196"/>
              <a:gd name="connsiteY5" fmla="*/ 428628 h 455620"/>
              <a:gd name="connsiteX6" fmla="*/ 0 w 816196"/>
              <a:gd name="connsiteY6" fmla="*/ 0 h 455620"/>
              <a:gd name="connsiteX0" fmla="*/ 0 w 816196"/>
              <a:gd name="connsiteY0" fmla="*/ 0 h 428628"/>
              <a:gd name="connsiteX1" fmla="*/ 428628 w 816196"/>
              <a:gd name="connsiteY1" fmla="*/ 0 h 428628"/>
              <a:gd name="connsiteX2" fmla="*/ 641178 w 816196"/>
              <a:gd name="connsiteY2" fmla="*/ 223882 h 428628"/>
              <a:gd name="connsiteX3" fmla="*/ 635800 w 816196"/>
              <a:gd name="connsiteY3" fmla="*/ 226224 h 428628"/>
              <a:gd name="connsiteX4" fmla="*/ 428628 w 816196"/>
              <a:gd name="connsiteY4" fmla="*/ 428628 h 428628"/>
              <a:gd name="connsiteX5" fmla="*/ 0 w 816196"/>
              <a:gd name="connsiteY5" fmla="*/ 428628 h 428628"/>
              <a:gd name="connsiteX6" fmla="*/ 0 w 816196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707206"/>
              <a:gd name="connsiteY0" fmla="*/ 0 h 428628"/>
              <a:gd name="connsiteX1" fmla="*/ 428628 w 707206"/>
              <a:gd name="connsiteY1" fmla="*/ 0 h 428628"/>
              <a:gd name="connsiteX2" fmla="*/ 641178 w 707206"/>
              <a:gd name="connsiteY2" fmla="*/ 223882 h 428628"/>
              <a:gd name="connsiteX3" fmla="*/ 707206 w 707206"/>
              <a:gd name="connsiteY3" fmla="*/ 369076 h 428628"/>
              <a:gd name="connsiteX4" fmla="*/ 428628 w 707206"/>
              <a:gd name="connsiteY4" fmla="*/ 428628 h 428628"/>
              <a:gd name="connsiteX5" fmla="*/ 0 w 707206"/>
              <a:gd name="connsiteY5" fmla="*/ 428628 h 428628"/>
              <a:gd name="connsiteX6" fmla="*/ 0 w 707206"/>
              <a:gd name="connsiteY6" fmla="*/ 0 h 428628"/>
              <a:gd name="connsiteX0" fmla="*/ 0 w 641178"/>
              <a:gd name="connsiteY0" fmla="*/ 0 h 462752"/>
              <a:gd name="connsiteX1" fmla="*/ 428628 w 641178"/>
              <a:gd name="connsiteY1" fmla="*/ 0 h 462752"/>
              <a:gd name="connsiteX2" fmla="*/ 641178 w 641178"/>
              <a:gd name="connsiteY2" fmla="*/ 223882 h 462752"/>
              <a:gd name="connsiteX3" fmla="*/ 428628 w 641178"/>
              <a:gd name="connsiteY3" fmla="*/ 428628 h 462752"/>
              <a:gd name="connsiteX4" fmla="*/ 0 w 641178"/>
              <a:gd name="connsiteY4" fmla="*/ 428628 h 462752"/>
              <a:gd name="connsiteX5" fmla="*/ 0 w 641178"/>
              <a:gd name="connsiteY5" fmla="*/ 0 h 462752"/>
              <a:gd name="connsiteX0" fmla="*/ 0 w 641178"/>
              <a:gd name="connsiteY0" fmla="*/ 0 h 462752"/>
              <a:gd name="connsiteX1" fmla="*/ 428628 w 641178"/>
              <a:gd name="connsiteY1" fmla="*/ 0 h 462752"/>
              <a:gd name="connsiteX2" fmla="*/ 641178 w 641178"/>
              <a:gd name="connsiteY2" fmla="*/ 223882 h 462752"/>
              <a:gd name="connsiteX3" fmla="*/ 428628 w 641178"/>
              <a:gd name="connsiteY3" fmla="*/ 428628 h 462752"/>
              <a:gd name="connsiteX4" fmla="*/ 0 w 641178"/>
              <a:gd name="connsiteY4" fmla="*/ 428628 h 462752"/>
              <a:gd name="connsiteX5" fmla="*/ 0 w 641178"/>
              <a:gd name="connsiteY5" fmla="*/ 0 h 462752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152420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34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29272"/>
              <a:gd name="connsiteY0" fmla="*/ 0 h 428628"/>
              <a:gd name="connsiteX1" fmla="*/ 428628 w 629272"/>
              <a:gd name="connsiteY1" fmla="*/ 0 h 428628"/>
              <a:gd name="connsiteX2" fmla="*/ 629272 w 629272"/>
              <a:gd name="connsiteY2" fmla="*/ 216690 h 428628"/>
              <a:gd name="connsiteX3" fmla="*/ 428628 w 629272"/>
              <a:gd name="connsiteY3" fmla="*/ 428628 h 428628"/>
              <a:gd name="connsiteX4" fmla="*/ 0 w 629272"/>
              <a:gd name="connsiteY4" fmla="*/ 428628 h 428628"/>
              <a:gd name="connsiteX5" fmla="*/ 0 w 629272"/>
              <a:gd name="connsiteY5" fmla="*/ 0 h 42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9272" h="428628">
                <a:moveTo>
                  <a:pt x="0" y="0"/>
                </a:moveTo>
                <a:lnTo>
                  <a:pt x="428628" y="0"/>
                </a:lnTo>
                <a:lnTo>
                  <a:pt x="629272" y="216690"/>
                </a:lnTo>
                <a:lnTo>
                  <a:pt x="428628" y="428628"/>
                </a:lnTo>
                <a:lnTo>
                  <a:pt x="0" y="428628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33"/>
          </a:p>
        </p:txBody>
      </p:sp>
      <p:cxnSp>
        <p:nvCxnSpPr>
          <p:cNvPr id="82" name="110 Conector recto"/>
          <p:cNvCxnSpPr>
            <a:stCxn id="89" idx="3"/>
          </p:cNvCxnSpPr>
          <p:nvPr/>
        </p:nvCxnSpPr>
        <p:spPr>
          <a:xfrm>
            <a:off x="3901581" y="532821"/>
            <a:ext cx="486835" cy="25006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238 Forma libre"/>
          <p:cNvSpPr/>
          <p:nvPr/>
        </p:nvSpPr>
        <p:spPr>
          <a:xfrm>
            <a:off x="4389533" y="662507"/>
            <a:ext cx="345798" cy="238127"/>
          </a:xfrm>
          <a:custGeom>
            <a:avLst/>
            <a:gdLst>
              <a:gd name="connsiteX0" fmla="*/ 0 w 428628"/>
              <a:gd name="connsiteY0" fmla="*/ 0 h 428628"/>
              <a:gd name="connsiteX1" fmla="*/ 428628 w 428628"/>
              <a:gd name="connsiteY1" fmla="*/ 0 h 428628"/>
              <a:gd name="connsiteX2" fmla="*/ 428628 w 428628"/>
              <a:gd name="connsiteY2" fmla="*/ 428628 h 428628"/>
              <a:gd name="connsiteX3" fmla="*/ 0 w 428628"/>
              <a:gd name="connsiteY3" fmla="*/ 428628 h 428628"/>
              <a:gd name="connsiteX4" fmla="*/ 0 w 428628"/>
              <a:gd name="connsiteY4" fmla="*/ 0 h 428628"/>
              <a:gd name="connsiteX0" fmla="*/ 0 w 641755"/>
              <a:gd name="connsiteY0" fmla="*/ 0 h 428628"/>
              <a:gd name="connsiteX1" fmla="*/ 428628 w 641755"/>
              <a:gd name="connsiteY1" fmla="*/ 0 h 428628"/>
              <a:gd name="connsiteX2" fmla="*/ 641178 w 641755"/>
              <a:gd name="connsiteY2" fmla="*/ 223882 h 428628"/>
              <a:gd name="connsiteX3" fmla="*/ 428628 w 641755"/>
              <a:gd name="connsiteY3" fmla="*/ 428628 h 428628"/>
              <a:gd name="connsiteX4" fmla="*/ 0 w 641755"/>
              <a:gd name="connsiteY4" fmla="*/ 428628 h 428628"/>
              <a:gd name="connsiteX5" fmla="*/ 0 w 641755"/>
              <a:gd name="connsiteY5" fmla="*/ 0 h 428628"/>
              <a:gd name="connsiteX0" fmla="*/ 0 w 641755"/>
              <a:gd name="connsiteY0" fmla="*/ 0 h 428628"/>
              <a:gd name="connsiteX1" fmla="*/ 428628 w 641755"/>
              <a:gd name="connsiteY1" fmla="*/ 0 h 428628"/>
              <a:gd name="connsiteX2" fmla="*/ 641178 w 641755"/>
              <a:gd name="connsiteY2" fmla="*/ 223882 h 428628"/>
              <a:gd name="connsiteX3" fmla="*/ 428628 w 641755"/>
              <a:gd name="connsiteY3" fmla="*/ 428628 h 428628"/>
              <a:gd name="connsiteX4" fmla="*/ 0 w 641755"/>
              <a:gd name="connsiteY4" fmla="*/ 428628 h 428628"/>
              <a:gd name="connsiteX5" fmla="*/ 0 w 641755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85226"/>
              <a:gd name="connsiteY0" fmla="*/ 0 h 428628"/>
              <a:gd name="connsiteX1" fmla="*/ 428628 w 685226"/>
              <a:gd name="connsiteY1" fmla="*/ 0 h 428628"/>
              <a:gd name="connsiteX2" fmla="*/ 641178 w 685226"/>
              <a:gd name="connsiteY2" fmla="*/ 223882 h 428628"/>
              <a:gd name="connsiteX3" fmla="*/ 635800 w 685226"/>
              <a:gd name="connsiteY3" fmla="*/ 226224 h 428628"/>
              <a:gd name="connsiteX4" fmla="*/ 428628 w 685226"/>
              <a:gd name="connsiteY4" fmla="*/ 428628 h 428628"/>
              <a:gd name="connsiteX5" fmla="*/ 0 w 685226"/>
              <a:gd name="connsiteY5" fmla="*/ 428628 h 428628"/>
              <a:gd name="connsiteX6" fmla="*/ 0 w 685226"/>
              <a:gd name="connsiteY6" fmla="*/ 0 h 428628"/>
              <a:gd name="connsiteX0" fmla="*/ 0 w 816196"/>
              <a:gd name="connsiteY0" fmla="*/ 0 h 428628"/>
              <a:gd name="connsiteX1" fmla="*/ 428628 w 816196"/>
              <a:gd name="connsiteY1" fmla="*/ 0 h 428628"/>
              <a:gd name="connsiteX2" fmla="*/ 641178 w 816196"/>
              <a:gd name="connsiteY2" fmla="*/ 223882 h 428628"/>
              <a:gd name="connsiteX3" fmla="*/ 635800 w 816196"/>
              <a:gd name="connsiteY3" fmla="*/ 226224 h 428628"/>
              <a:gd name="connsiteX4" fmla="*/ 428628 w 816196"/>
              <a:gd name="connsiteY4" fmla="*/ 428628 h 428628"/>
              <a:gd name="connsiteX5" fmla="*/ 0 w 816196"/>
              <a:gd name="connsiteY5" fmla="*/ 428628 h 428628"/>
              <a:gd name="connsiteX6" fmla="*/ 0 w 816196"/>
              <a:gd name="connsiteY6" fmla="*/ 0 h 428628"/>
              <a:gd name="connsiteX0" fmla="*/ 0 w 816196"/>
              <a:gd name="connsiteY0" fmla="*/ 0 h 455620"/>
              <a:gd name="connsiteX1" fmla="*/ 428628 w 816196"/>
              <a:gd name="connsiteY1" fmla="*/ 0 h 455620"/>
              <a:gd name="connsiteX2" fmla="*/ 641178 w 816196"/>
              <a:gd name="connsiteY2" fmla="*/ 223882 h 455620"/>
              <a:gd name="connsiteX3" fmla="*/ 635800 w 816196"/>
              <a:gd name="connsiteY3" fmla="*/ 226224 h 455620"/>
              <a:gd name="connsiteX4" fmla="*/ 428628 w 816196"/>
              <a:gd name="connsiteY4" fmla="*/ 428628 h 455620"/>
              <a:gd name="connsiteX5" fmla="*/ 0 w 816196"/>
              <a:gd name="connsiteY5" fmla="*/ 428628 h 455620"/>
              <a:gd name="connsiteX6" fmla="*/ 0 w 816196"/>
              <a:gd name="connsiteY6" fmla="*/ 0 h 455620"/>
              <a:gd name="connsiteX0" fmla="*/ 0 w 816196"/>
              <a:gd name="connsiteY0" fmla="*/ 0 h 428628"/>
              <a:gd name="connsiteX1" fmla="*/ 428628 w 816196"/>
              <a:gd name="connsiteY1" fmla="*/ 0 h 428628"/>
              <a:gd name="connsiteX2" fmla="*/ 641178 w 816196"/>
              <a:gd name="connsiteY2" fmla="*/ 223882 h 428628"/>
              <a:gd name="connsiteX3" fmla="*/ 635800 w 816196"/>
              <a:gd name="connsiteY3" fmla="*/ 226224 h 428628"/>
              <a:gd name="connsiteX4" fmla="*/ 428628 w 816196"/>
              <a:gd name="connsiteY4" fmla="*/ 428628 h 428628"/>
              <a:gd name="connsiteX5" fmla="*/ 0 w 816196"/>
              <a:gd name="connsiteY5" fmla="*/ 428628 h 428628"/>
              <a:gd name="connsiteX6" fmla="*/ 0 w 816196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707206"/>
              <a:gd name="connsiteY0" fmla="*/ 0 h 428628"/>
              <a:gd name="connsiteX1" fmla="*/ 428628 w 707206"/>
              <a:gd name="connsiteY1" fmla="*/ 0 h 428628"/>
              <a:gd name="connsiteX2" fmla="*/ 641178 w 707206"/>
              <a:gd name="connsiteY2" fmla="*/ 223882 h 428628"/>
              <a:gd name="connsiteX3" fmla="*/ 707206 w 707206"/>
              <a:gd name="connsiteY3" fmla="*/ 369076 h 428628"/>
              <a:gd name="connsiteX4" fmla="*/ 428628 w 707206"/>
              <a:gd name="connsiteY4" fmla="*/ 428628 h 428628"/>
              <a:gd name="connsiteX5" fmla="*/ 0 w 707206"/>
              <a:gd name="connsiteY5" fmla="*/ 428628 h 428628"/>
              <a:gd name="connsiteX6" fmla="*/ 0 w 707206"/>
              <a:gd name="connsiteY6" fmla="*/ 0 h 428628"/>
              <a:gd name="connsiteX0" fmla="*/ 0 w 641178"/>
              <a:gd name="connsiteY0" fmla="*/ 0 h 462752"/>
              <a:gd name="connsiteX1" fmla="*/ 428628 w 641178"/>
              <a:gd name="connsiteY1" fmla="*/ 0 h 462752"/>
              <a:gd name="connsiteX2" fmla="*/ 641178 w 641178"/>
              <a:gd name="connsiteY2" fmla="*/ 223882 h 462752"/>
              <a:gd name="connsiteX3" fmla="*/ 428628 w 641178"/>
              <a:gd name="connsiteY3" fmla="*/ 428628 h 462752"/>
              <a:gd name="connsiteX4" fmla="*/ 0 w 641178"/>
              <a:gd name="connsiteY4" fmla="*/ 428628 h 462752"/>
              <a:gd name="connsiteX5" fmla="*/ 0 w 641178"/>
              <a:gd name="connsiteY5" fmla="*/ 0 h 462752"/>
              <a:gd name="connsiteX0" fmla="*/ 0 w 641178"/>
              <a:gd name="connsiteY0" fmla="*/ 0 h 462752"/>
              <a:gd name="connsiteX1" fmla="*/ 428628 w 641178"/>
              <a:gd name="connsiteY1" fmla="*/ 0 h 462752"/>
              <a:gd name="connsiteX2" fmla="*/ 641178 w 641178"/>
              <a:gd name="connsiteY2" fmla="*/ 223882 h 462752"/>
              <a:gd name="connsiteX3" fmla="*/ 428628 w 641178"/>
              <a:gd name="connsiteY3" fmla="*/ 428628 h 462752"/>
              <a:gd name="connsiteX4" fmla="*/ 0 w 641178"/>
              <a:gd name="connsiteY4" fmla="*/ 428628 h 462752"/>
              <a:gd name="connsiteX5" fmla="*/ 0 w 641178"/>
              <a:gd name="connsiteY5" fmla="*/ 0 h 462752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152420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34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29272"/>
              <a:gd name="connsiteY0" fmla="*/ 0 h 428628"/>
              <a:gd name="connsiteX1" fmla="*/ 428628 w 629272"/>
              <a:gd name="connsiteY1" fmla="*/ 0 h 428628"/>
              <a:gd name="connsiteX2" fmla="*/ 629272 w 629272"/>
              <a:gd name="connsiteY2" fmla="*/ 216690 h 428628"/>
              <a:gd name="connsiteX3" fmla="*/ 428628 w 629272"/>
              <a:gd name="connsiteY3" fmla="*/ 428628 h 428628"/>
              <a:gd name="connsiteX4" fmla="*/ 0 w 629272"/>
              <a:gd name="connsiteY4" fmla="*/ 428628 h 428628"/>
              <a:gd name="connsiteX5" fmla="*/ 0 w 629272"/>
              <a:gd name="connsiteY5" fmla="*/ 0 h 42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9272" h="428628">
                <a:moveTo>
                  <a:pt x="0" y="0"/>
                </a:moveTo>
                <a:lnTo>
                  <a:pt x="428628" y="0"/>
                </a:lnTo>
                <a:lnTo>
                  <a:pt x="629272" y="216690"/>
                </a:lnTo>
                <a:lnTo>
                  <a:pt x="428628" y="428628"/>
                </a:lnTo>
                <a:lnTo>
                  <a:pt x="0" y="428628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33"/>
          </a:p>
        </p:txBody>
      </p:sp>
      <p:sp>
        <p:nvSpPr>
          <p:cNvPr id="84" name="238 Forma libre"/>
          <p:cNvSpPr/>
          <p:nvPr/>
        </p:nvSpPr>
        <p:spPr>
          <a:xfrm>
            <a:off x="4389533" y="1339087"/>
            <a:ext cx="345798" cy="238127"/>
          </a:xfrm>
          <a:custGeom>
            <a:avLst/>
            <a:gdLst>
              <a:gd name="connsiteX0" fmla="*/ 0 w 428628"/>
              <a:gd name="connsiteY0" fmla="*/ 0 h 428628"/>
              <a:gd name="connsiteX1" fmla="*/ 428628 w 428628"/>
              <a:gd name="connsiteY1" fmla="*/ 0 h 428628"/>
              <a:gd name="connsiteX2" fmla="*/ 428628 w 428628"/>
              <a:gd name="connsiteY2" fmla="*/ 428628 h 428628"/>
              <a:gd name="connsiteX3" fmla="*/ 0 w 428628"/>
              <a:gd name="connsiteY3" fmla="*/ 428628 h 428628"/>
              <a:gd name="connsiteX4" fmla="*/ 0 w 428628"/>
              <a:gd name="connsiteY4" fmla="*/ 0 h 428628"/>
              <a:gd name="connsiteX0" fmla="*/ 0 w 641755"/>
              <a:gd name="connsiteY0" fmla="*/ 0 h 428628"/>
              <a:gd name="connsiteX1" fmla="*/ 428628 w 641755"/>
              <a:gd name="connsiteY1" fmla="*/ 0 h 428628"/>
              <a:gd name="connsiteX2" fmla="*/ 641178 w 641755"/>
              <a:gd name="connsiteY2" fmla="*/ 223882 h 428628"/>
              <a:gd name="connsiteX3" fmla="*/ 428628 w 641755"/>
              <a:gd name="connsiteY3" fmla="*/ 428628 h 428628"/>
              <a:gd name="connsiteX4" fmla="*/ 0 w 641755"/>
              <a:gd name="connsiteY4" fmla="*/ 428628 h 428628"/>
              <a:gd name="connsiteX5" fmla="*/ 0 w 641755"/>
              <a:gd name="connsiteY5" fmla="*/ 0 h 428628"/>
              <a:gd name="connsiteX0" fmla="*/ 0 w 641755"/>
              <a:gd name="connsiteY0" fmla="*/ 0 h 428628"/>
              <a:gd name="connsiteX1" fmla="*/ 428628 w 641755"/>
              <a:gd name="connsiteY1" fmla="*/ 0 h 428628"/>
              <a:gd name="connsiteX2" fmla="*/ 641178 w 641755"/>
              <a:gd name="connsiteY2" fmla="*/ 223882 h 428628"/>
              <a:gd name="connsiteX3" fmla="*/ 428628 w 641755"/>
              <a:gd name="connsiteY3" fmla="*/ 428628 h 428628"/>
              <a:gd name="connsiteX4" fmla="*/ 0 w 641755"/>
              <a:gd name="connsiteY4" fmla="*/ 428628 h 428628"/>
              <a:gd name="connsiteX5" fmla="*/ 0 w 641755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85226"/>
              <a:gd name="connsiteY0" fmla="*/ 0 h 428628"/>
              <a:gd name="connsiteX1" fmla="*/ 428628 w 685226"/>
              <a:gd name="connsiteY1" fmla="*/ 0 h 428628"/>
              <a:gd name="connsiteX2" fmla="*/ 641178 w 685226"/>
              <a:gd name="connsiteY2" fmla="*/ 223882 h 428628"/>
              <a:gd name="connsiteX3" fmla="*/ 635800 w 685226"/>
              <a:gd name="connsiteY3" fmla="*/ 226224 h 428628"/>
              <a:gd name="connsiteX4" fmla="*/ 428628 w 685226"/>
              <a:gd name="connsiteY4" fmla="*/ 428628 h 428628"/>
              <a:gd name="connsiteX5" fmla="*/ 0 w 685226"/>
              <a:gd name="connsiteY5" fmla="*/ 428628 h 428628"/>
              <a:gd name="connsiteX6" fmla="*/ 0 w 685226"/>
              <a:gd name="connsiteY6" fmla="*/ 0 h 428628"/>
              <a:gd name="connsiteX0" fmla="*/ 0 w 816196"/>
              <a:gd name="connsiteY0" fmla="*/ 0 h 428628"/>
              <a:gd name="connsiteX1" fmla="*/ 428628 w 816196"/>
              <a:gd name="connsiteY1" fmla="*/ 0 h 428628"/>
              <a:gd name="connsiteX2" fmla="*/ 641178 w 816196"/>
              <a:gd name="connsiteY2" fmla="*/ 223882 h 428628"/>
              <a:gd name="connsiteX3" fmla="*/ 635800 w 816196"/>
              <a:gd name="connsiteY3" fmla="*/ 226224 h 428628"/>
              <a:gd name="connsiteX4" fmla="*/ 428628 w 816196"/>
              <a:gd name="connsiteY4" fmla="*/ 428628 h 428628"/>
              <a:gd name="connsiteX5" fmla="*/ 0 w 816196"/>
              <a:gd name="connsiteY5" fmla="*/ 428628 h 428628"/>
              <a:gd name="connsiteX6" fmla="*/ 0 w 816196"/>
              <a:gd name="connsiteY6" fmla="*/ 0 h 428628"/>
              <a:gd name="connsiteX0" fmla="*/ 0 w 816196"/>
              <a:gd name="connsiteY0" fmla="*/ 0 h 455620"/>
              <a:gd name="connsiteX1" fmla="*/ 428628 w 816196"/>
              <a:gd name="connsiteY1" fmla="*/ 0 h 455620"/>
              <a:gd name="connsiteX2" fmla="*/ 641178 w 816196"/>
              <a:gd name="connsiteY2" fmla="*/ 223882 h 455620"/>
              <a:gd name="connsiteX3" fmla="*/ 635800 w 816196"/>
              <a:gd name="connsiteY3" fmla="*/ 226224 h 455620"/>
              <a:gd name="connsiteX4" fmla="*/ 428628 w 816196"/>
              <a:gd name="connsiteY4" fmla="*/ 428628 h 455620"/>
              <a:gd name="connsiteX5" fmla="*/ 0 w 816196"/>
              <a:gd name="connsiteY5" fmla="*/ 428628 h 455620"/>
              <a:gd name="connsiteX6" fmla="*/ 0 w 816196"/>
              <a:gd name="connsiteY6" fmla="*/ 0 h 455620"/>
              <a:gd name="connsiteX0" fmla="*/ 0 w 816196"/>
              <a:gd name="connsiteY0" fmla="*/ 0 h 428628"/>
              <a:gd name="connsiteX1" fmla="*/ 428628 w 816196"/>
              <a:gd name="connsiteY1" fmla="*/ 0 h 428628"/>
              <a:gd name="connsiteX2" fmla="*/ 641178 w 816196"/>
              <a:gd name="connsiteY2" fmla="*/ 223882 h 428628"/>
              <a:gd name="connsiteX3" fmla="*/ 635800 w 816196"/>
              <a:gd name="connsiteY3" fmla="*/ 226224 h 428628"/>
              <a:gd name="connsiteX4" fmla="*/ 428628 w 816196"/>
              <a:gd name="connsiteY4" fmla="*/ 428628 h 428628"/>
              <a:gd name="connsiteX5" fmla="*/ 0 w 816196"/>
              <a:gd name="connsiteY5" fmla="*/ 428628 h 428628"/>
              <a:gd name="connsiteX6" fmla="*/ 0 w 816196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707206"/>
              <a:gd name="connsiteY0" fmla="*/ 0 h 428628"/>
              <a:gd name="connsiteX1" fmla="*/ 428628 w 707206"/>
              <a:gd name="connsiteY1" fmla="*/ 0 h 428628"/>
              <a:gd name="connsiteX2" fmla="*/ 641178 w 707206"/>
              <a:gd name="connsiteY2" fmla="*/ 223882 h 428628"/>
              <a:gd name="connsiteX3" fmla="*/ 707206 w 707206"/>
              <a:gd name="connsiteY3" fmla="*/ 369076 h 428628"/>
              <a:gd name="connsiteX4" fmla="*/ 428628 w 707206"/>
              <a:gd name="connsiteY4" fmla="*/ 428628 h 428628"/>
              <a:gd name="connsiteX5" fmla="*/ 0 w 707206"/>
              <a:gd name="connsiteY5" fmla="*/ 428628 h 428628"/>
              <a:gd name="connsiteX6" fmla="*/ 0 w 707206"/>
              <a:gd name="connsiteY6" fmla="*/ 0 h 428628"/>
              <a:gd name="connsiteX0" fmla="*/ 0 w 641178"/>
              <a:gd name="connsiteY0" fmla="*/ 0 h 462752"/>
              <a:gd name="connsiteX1" fmla="*/ 428628 w 641178"/>
              <a:gd name="connsiteY1" fmla="*/ 0 h 462752"/>
              <a:gd name="connsiteX2" fmla="*/ 641178 w 641178"/>
              <a:gd name="connsiteY2" fmla="*/ 223882 h 462752"/>
              <a:gd name="connsiteX3" fmla="*/ 428628 w 641178"/>
              <a:gd name="connsiteY3" fmla="*/ 428628 h 462752"/>
              <a:gd name="connsiteX4" fmla="*/ 0 w 641178"/>
              <a:gd name="connsiteY4" fmla="*/ 428628 h 462752"/>
              <a:gd name="connsiteX5" fmla="*/ 0 w 641178"/>
              <a:gd name="connsiteY5" fmla="*/ 0 h 462752"/>
              <a:gd name="connsiteX0" fmla="*/ 0 w 641178"/>
              <a:gd name="connsiteY0" fmla="*/ 0 h 462752"/>
              <a:gd name="connsiteX1" fmla="*/ 428628 w 641178"/>
              <a:gd name="connsiteY1" fmla="*/ 0 h 462752"/>
              <a:gd name="connsiteX2" fmla="*/ 641178 w 641178"/>
              <a:gd name="connsiteY2" fmla="*/ 223882 h 462752"/>
              <a:gd name="connsiteX3" fmla="*/ 428628 w 641178"/>
              <a:gd name="connsiteY3" fmla="*/ 428628 h 462752"/>
              <a:gd name="connsiteX4" fmla="*/ 0 w 641178"/>
              <a:gd name="connsiteY4" fmla="*/ 428628 h 462752"/>
              <a:gd name="connsiteX5" fmla="*/ 0 w 641178"/>
              <a:gd name="connsiteY5" fmla="*/ 0 h 462752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152420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34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29272"/>
              <a:gd name="connsiteY0" fmla="*/ 0 h 428628"/>
              <a:gd name="connsiteX1" fmla="*/ 428628 w 629272"/>
              <a:gd name="connsiteY1" fmla="*/ 0 h 428628"/>
              <a:gd name="connsiteX2" fmla="*/ 629272 w 629272"/>
              <a:gd name="connsiteY2" fmla="*/ 216690 h 428628"/>
              <a:gd name="connsiteX3" fmla="*/ 428628 w 629272"/>
              <a:gd name="connsiteY3" fmla="*/ 428628 h 428628"/>
              <a:gd name="connsiteX4" fmla="*/ 0 w 629272"/>
              <a:gd name="connsiteY4" fmla="*/ 428628 h 428628"/>
              <a:gd name="connsiteX5" fmla="*/ 0 w 629272"/>
              <a:gd name="connsiteY5" fmla="*/ 0 h 42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9272" h="428628">
                <a:moveTo>
                  <a:pt x="0" y="0"/>
                </a:moveTo>
                <a:lnTo>
                  <a:pt x="428628" y="0"/>
                </a:lnTo>
                <a:lnTo>
                  <a:pt x="629272" y="216690"/>
                </a:lnTo>
                <a:lnTo>
                  <a:pt x="428628" y="428628"/>
                </a:lnTo>
                <a:lnTo>
                  <a:pt x="0" y="428628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33" dirty="0"/>
          </a:p>
        </p:txBody>
      </p:sp>
      <p:grpSp>
        <p:nvGrpSpPr>
          <p:cNvPr id="85" name="Agrupar 84"/>
          <p:cNvGrpSpPr/>
          <p:nvPr/>
        </p:nvGrpSpPr>
        <p:grpSpPr>
          <a:xfrm>
            <a:off x="4509546" y="979047"/>
            <a:ext cx="60007" cy="307020"/>
            <a:chOff x="2915816" y="3284984"/>
            <a:chExt cx="72008" cy="368424"/>
          </a:xfrm>
        </p:grpSpPr>
        <p:sp>
          <p:nvSpPr>
            <p:cNvPr id="86" name="Elipse 85"/>
            <p:cNvSpPr/>
            <p:nvPr/>
          </p:nvSpPr>
          <p:spPr>
            <a:xfrm>
              <a:off x="2915816" y="3284984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87" name="Elipse 86"/>
            <p:cNvSpPr/>
            <p:nvPr/>
          </p:nvSpPr>
          <p:spPr>
            <a:xfrm>
              <a:off x="2915816" y="3437384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88" name="Elipse 87"/>
            <p:cNvSpPr/>
            <p:nvPr/>
          </p:nvSpPr>
          <p:spPr>
            <a:xfrm>
              <a:off x="2915816" y="3581400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89" name="89 CuadroTexto"/>
          <p:cNvSpPr txBox="1"/>
          <p:nvPr/>
        </p:nvSpPr>
        <p:spPr>
          <a:xfrm>
            <a:off x="3490891" y="371238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0" name="116 CuadroTexto"/>
          <p:cNvSpPr txBox="1"/>
          <p:nvPr/>
        </p:nvSpPr>
        <p:spPr>
          <a:xfrm>
            <a:off x="3567835" y="671271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1" name="117 CuadroTexto"/>
          <p:cNvSpPr txBox="1"/>
          <p:nvPr/>
        </p:nvSpPr>
        <p:spPr>
          <a:xfrm>
            <a:off x="3575733" y="971304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2" name="110 Conector recto"/>
          <p:cNvCxnSpPr>
            <a:stCxn id="89" idx="3"/>
          </p:cNvCxnSpPr>
          <p:nvPr/>
        </p:nvCxnSpPr>
        <p:spPr>
          <a:xfrm flipV="1">
            <a:off x="3901581" y="439359"/>
            <a:ext cx="486835" cy="93462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110 Conector recto"/>
          <p:cNvCxnSpPr>
            <a:stCxn id="91" idx="3"/>
          </p:cNvCxnSpPr>
          <p:nvPr/>
        </p:nvCxnSpPr>
        <p:spPr>
          <a:xfrm>
            <a:off x="3909479" y="1132887"/>
            <a:ext cx="480053" cy="326213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110 Conector recto"/>
          <p:cNvCxnSpPr>
            <a:stCxn id="90" idx="3"/>
          </p:cNvCxnSpPr>
          <p:nvPr/>
        </p:nvCxnSpPr>
        <p:spPr>
          <a:xfrm flipV="1">
            <a:off x="3901581" y="782891"/>
            <a:ext cx="486835" cy="49963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110 Conector recto"/>
          <p:cNvCxnSpPr/>
          <p:nvPr/>
        </p:nvCxnSpPr>
        <p:spPr>
          <a:xfrm flipV="1">
            <a:off x="3909479" y="439357"/>
            <a:ext cx="478937" cy="685835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110 Conector recto"/>
          <p:cNvCxnSpPr>
            <a:stCxn id="90" idx="3"/>
          </p:cNvCxnSpPr>
          <p:nvPr/>
        </p:nvCxnSpPr>
        <p:spPr>
          <a:xfrm flipV="1">
            <a:off x="3901581" y="439357"/>
            <a:ext cx="486835" cy="393497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110 Conector recto"/>
          <p:cNvCxnSpPr>
            <a:stCxn id="91" idx="3"/>
          </p:cNvCxnSpPr>
          <p:nvPr/>
        </p:nvCxnSpPr>
        <p:spPr>
          <a:xfrm flipV="1">
            <a:off x="3909479" y="787138"/>
            <a:ext cx="478937" cy="3457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110 Conector recto"/>
          <p:cNvCxnSpPr>
            <a:stCxn id="90" idx="3"/>
          </p:cNvCxnSpPr>
          <p:nvPr/>
        </p:nvCxnSpPr>
        <p:spPr>
          <a:xfrm>
            <a:off x="3901581" y="832854"/>
            <a:ext cx="487952" cy="626247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110 Conector recto"/>
          <p:cNvCxnSpPr>
            <a:stCxn id="89" idx="3"/>
          </p:cNvCxnSpPr>
          <p:nvPr/>
        </p:nvCxnSpPr>
        <p:spPr>
          <a:xfrm>
            <a:off x="3901581" y="532821"/>
            <a:ext cx="487952" cy="926279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238 Forma libre"/>
          <p:cNvSpPr/>
          <p:nvPr/>
        </p:nvSpPr>
        <p:spPr>
          <a:xfrm>
            <a:off x="5169619" y="787137"/>
            <a:ext cx="345798" cy="238127"/>
          </a:xfrm>
          <a:custGeom>
            <a:avLst/>
            <a:gdLst>
              <a:gd name="connsiteX0" fmla="*/ 0 w 428628"/>
              <a:gd name="connsiteY0" fmla="*/ 0 h 428628"/>
              <a:gd name="connsiteX1" fmla="*/ 428628 w 428628"/>
              <a:gd name="connsiteY1" fmla="*/ 0 h 428628"/>
              <a:gd name="connsiteX2" fmla="*/ 428628 w 428628"/>
              <a:gd name="connsiteY2" fmla="*/ 428628 h 428628"/>
              <a:gd name="connsiteX3" fmla="*/ 0 w 428628"/>
              <a:gd name="connsiteY3" fmla="*/ 428628 h 428628"/>
              <a:gd name="connsiteX4" fmla="*/ 0 w 428628"/>
              <a:gd name="connsiteY4" fmla="*/ 0 h 428628"/>
              <a:gd name="connsiteX0" fmla="*/ 0 w 641755"/>
              <a:gd name="connsiteY0" fmla="*/ 0 h 428628"/>
              <a:gd name="connsiteX1" fmla="*/ 428628 w 641755"/>
              <a:gd name="connsiteY1" fmla="*/ 0 h 428628"/>
              <a:gd name="connsiteX2" fmla="*/ 641178 w 641755"/>
              <a:gd name="connsiteY2" fmla="*/ 223882 h 428628"/>
              <a:gd name="connsiteX3" fmla="*/ 428628 w 641755"/>
              <a:gd name="connsiteY3" fmla="*/ 428628 h 428628"/>
              <a:gd name="connsiteX4" fmla="*/ 0 w 641755"/>
              <a:gd name="connsiteY4" fmla="*/ 428628 h 428628"/>
              <a:gd name="connsiteX5" fmla="*/ 0 w 641755"/>
              <a:gd name="connsiteY5" fmla="*/ 0 h 428628"/>
              <a:gd name="connsiteX0" fmla="*/ 0 w 641755"/>
              <a:gd name="connsiteY0" fmla="*/ 0 h 428628"/>
              <a:gd name="connsiteX1" fmla="*/ 428628 w 641755"/>
              <a:gd name="connsiteY1" fmla="*/ 0 h 428628"/>
              <a:gd name="connsiteX2" fmla="*/ 641178 w 641755"/>
              <a:gd name="connsiteY2" fmla="*/ 223882 h 428628"/>
              <a:gd name="connsiteX3" fmla="*/ 428628 w 641755"/>
              <a:gd name="connsiteY3" fmla="*/ 428628 h 428628"/>
              <a:gd name="connsiteX4" fmla="*/ 0 w 641755"/>
              <a:gd name="connsiteY4" fmla="*/ 428628 h 428628"/>
              <a:gd name="connsiteX5" fmla="*/ 0 w 641755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85226"/>
              <a:gd name="connsiteY0" fmla="*/ 0 h 428628"/>
              <a:gd name="connsiteX1" fmla="*/ 428628 w 685226"/>
              <a:gd name="connsiteY1" fmla="*/ 0 h 428628"/>
              <a:gd name="connsiteX2" fmla="*/ 641178 w 685226"/>
              <a:gd name="connsiteY2" fmla="*/ 223882 h 428628"/>
              <a:gd name="connsiteX3" fmla="*/ 635800 w 685226"/>
              <a:gd name="connsiteY3" fmla="*/ 226224 h 428628"/>
              <a:gd name="connsiteX4" fmla="*/ 428628 w 685226"/>
              <a:gd name="connsiteY4" fmla="*/ 428628 h 428628"/>
              <a:gd name="connsiteX5" fmla="*/ 0 w 685226"/>
              <a:gd name="connsiteY5" fmla="*/ 428628 h 428628"/>
              <a:gd name="connsiteX6" fmla="*/ 0 w 685226"/>
              <a:gd name="connsiteY6" fmla="*/ 0 h 428628"/>
              <a:gd name="connsiteX0" fmla="*/ 0 w 816196"/>
              <a:gd name="connsiteY0" fmla="*/ 0 h 428628"/>
              <a:gd name="connsiteX1" fmla="*/ 428628 w 816196"/>
              <a:gd name="connsiteY1" fmla="*/ 0 h 428628"/>
              <a:gd name="connsiteX2" fmla="*/ 641178 w 816196"/>
              <a:gd name="connsiteY2" fmla="*/ 223882 h 428628"/>
              <a:gd name="connsiteX3" fmla="*/ 635800 w 816196"/>
              <a:gd name="connsiteY3" fmla="*/ 226224 h 428628"/>
              <a:gd name="connsiteX4" fmla="*/ 428628 w 816196"/>
              <a:gd name="connsiteY4" fmla="*/ 428628 h 428628"/>
              <a:gd name="connsiteX5" fmla="*/ 0 w 816196"/>
              <a:gd name="connsiteY5" fmla="*/ 428628 h 428628"/>
              <a:gd name="connsiteX6" fmla="*/ 0 w 816196"/>
              <a:gd name="connsiteY6" fmla="*/ 0 h 428628"/>
              <a:gd name="connsiteX0" fmla="*/ 0 w 816196"/>
              <a:gd name="connsiteY0" fmla="*/ 0 h 455620"/>
              <a:gd name="connsiteX1" fmla="*/ 428628 w 816196"/>
              <a:gd name="connsiteY1" fmla="*/ 0 h 455620"/>
              <a:gd name="connsiteX2" fmla="*/ 641178 w 816196"/>
              <a:gd name="connsiteY2" fmla="*/ 223882 h 455620"/>
              <a:gd name="connsiteX3" fmla="*/ 635800 w 816196"/>
              <a:gd name="connsiteY3" fmla="*/ 226224 h 455620"/>
              <a:gd name="connsiteX4" fmla="*/ 428628 w 816196"/>
              <a:gd name="connsiteY4" fmla="*/ 428628 h 455620"/>
              <a:gd name="connsiteX5" fmla="*/ 0 w 816196"/>
              <a:gd name="connsiteY5" fmla="*/ 428628 h 455620"/>
              <a:gd name="connsiteX6" fmla="*/ 0 w 816196"/>
              <a:gd name="connsiteY6" fmla="*/ 0 h 455620"/>
              <a:gd name="connsiteX0" fmla="*/ 0 w 816196"/>
              <a:gd name="connsiteY0" fmla="*/ 0 h 428628"/>
              <a:gd name="connsiteX1" fmla="*/ 428628 w 816196"/>
              <a:gd name="connsiteY1" fmla="*/ 0 h 428628"/>
              <a:gd name="connsiteX2" fmla="*/ 641178 w 816196"/>
              <a:gd name="connsiteY2" fmla="*/ 223882 h 428628"/>
              <a:gd name="connsiteX3" fmla="*/ 635800 w 816196"/>
              <a:gd name="connsiteY3" fmla="*/ 226224 h 428628"/>
              <a:gd name="connsiteX4" fmla="*/ 428628 w 816196"/>
              <a:gd name="connsiteY4" fmla="*/ 428628 h 428628"/>
              <a:gd name="connsiteX5" fmla="*/ 0 w 816196"/>
              <a:gd name="connsiteY5" fmla="*/ 428628 h 428628"/>
              <a:gd name="connsiteX6" fmla="*/ 0 w 816196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635800 w 641178"/>
              <a:gd name="connsiteY3" fmla="*/ 226224 h 428628"/>
              <a:gd name="connsiteX4" fmla="*/ 428628 w 641178"/>
              <a:gd name="connsiteY4" fmla="*/ 428628 h 428628"/>
              <a:gd name="connsiteX5" fmla="*/ 0 w 641178"/>
              <a:gd name="connsiteY5" fmla="*/ 428628 h 428628"/>
              <a:gd name="connsiteX6" fmla="*/ 0 w 641178"/>
              <a:gd name="connsiteY6" fmla="*/ 0 h 428628"/>
              <a:gd name="connsiteX0" fmla="*/ 0 w 707206"/>
              <a:gd name="connsiteY0" fmla="*/ 0 h 428628"/>
              <a:gd name="connsiteX1" fmla="*/ 428628 w 707206"/>
              <a:gd name="connsiteY1" fmla="*/ 0 h 428628"/>
              <a:gd name="connsiteX2" fmla="*/ 641178 w 707206"/>
              <a:gd name="connsiteY2" fmla="*/ 223882 h 428628"/>
              <a:gd name="connsiteX3" fmla="*/ 707206 w 707206"/>
              <a:gd name="connsiteY3" fmla="*/ 369076 h 428628"/>
              <a:gd name="connsiteX4" fmla="*/ 428628 w 707206"/>
              <a:gd name="connsiteY4" fmla="*/ 428628 h 428628"/>
              <a:gd name="connsiteX5" fmla="*/ 0 w 707206"/>
              <a:gd name="connsiteY5" fmla="*/ 428628 h 428628"/>
              <a:gd name="connsiteX6" fmla="*/ 0 w 707206"/>
              <a:gd name="connsiteY6" fmla="*/ 0 h 428628"/>
              <a:gd name="connsiteX0" fmla="*/ 0 w 641178"/>
              <a:gd name="connsiteY0" fmla="*/ 0 h 462752"/>
              <a:gd name="connsiteX1" fmla="*/ 428628 w 641178"/>
              <a:gd name="connsiteY1" fmla="*/ 0 h 462752"/>
              <a:gd name="connsiteX2" fmla="*/ 641178 w 641178"/>
              <a:gd name="connsiteY2" fmla="*/ 223882 h 462752"/>
              <a:gd name="connsiteX3" fmla="*/ 428628 w 641178"/>
              <a:gd name="connsiteY3" fmla="*/ 428628 h 462752"/>
              <a:gd name="connsiteX4" fmla="*/ 0 w 641178"/>
              <a:gd name="connsiteY4" fmla="*/ 428628 h 462752"/>
              <a:gd name="connsiteX5" fmla="*/ 0 w 641178"/>
              <a:gd name="connsiteY5" fmla="*/ 0 h 462752"/>
              <a:gd name="connsiteX0" fmla="*/ 0 w 641178"/>
              <a:gd name="connsiteY0" fmla="*/ 0 h 462752"/>
              <a:gd name="connsiteX1" fmla="*/ 428628 w 641178"/>
              <a:gd name="connsiteY1" fmla="*/ 0 h 462752"/>
              <a:gd name="connsiteX2" fmla="*/ 641178 w 641178"/>
              <a:gd name="connsiteY2" fmla="*/ 223882 h 462752"/>
              <a:gd name="connsiteX3" fmla="*/ 428628 w 641178"/>
              <a:gd name="connsiteY3" fmla="*/ 428628 h 462752"/>
              <a:gd name="connsiteX4" fmla="*/ 0 w 641178"/>
              <a:gd name="connsiteY4" fmla="*/ 428628 h 462752"/>
              <a:gd name="connsiteX5" fmla="*/ 0 w 641178"/>
              <a:gd name="connsiteY5" fmla="*/ 0 h 462752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82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152420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41178"/>
              <a:gd name="connsiteY0" fmla="*/ 0 h 428628"/>
              <a:gd name="connsiteX1" fmla="*/ 428628 w 641178"/>
              <a:gd name="connsiteY1" fmla="*/ 0 h 428628"/>
              <a:gd name="connsiteX2" fmla="*/ 641178 w 641178"/>
              <a:gd name="connsiteY2" fmla="*/ 223834 h 428628"/>
              <a:gd name="connsiteX3" fmla="*/ 428628 w 641178"/>
              <a:gd name="connsiteY3" fmla="*/ 428628 h 428628"/>
              <a:gd name="connsiteX4" fmla="*/ 0 w 641178"/>
              <a:gd name="connsiteY4" fmla="*/ 428628 h 428628"/>
              <a:gd name="connsiteX5" fmla="*/ 0 w 641178"/>
              <a:gd name="connsiteY5" fmla="*/ 0 h 428628"/>
              <a:gd name="connsiteX0" fmla="*/ 0 w 629272"/>
              <a:gd name="connsiteY0" fmla="*/ 0 h 428628"/>
              <a:gd name="connsiteX1" fmla="*/ 428628 w 629272"/>
              <a:gd name="connsiteY1" fmla="*/ 0 h 428628"/>
              <a:gd name="connsiteX2" fmla="*/ 629272 w 629272"/>
              <a:gd name="connsiteY2" fmla="*/ 216690 h 428628"/>
              <a:gd name="connsiteX3" fmla="*/ 428628 w 629272"/>
              <a:gd name="connsiteY3" fmla="*/ 428628 h 428628"/>
              <a:gd name="connsiteX4" fmla="*/ 0 w 629272"/>
              <a:gd name="connsiteY4" fmla="*/ 428628 h 428628"/>
              <a:gd name="connsiteX5" fmla="*/ 0 w 629272"/>
              <a:gd name="connsiteY5" fmla="*/ 0 h 42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9272" h="428628">
                <a:moveTo>
                  <a:pt x="0" y="0"/>
                </a:moveTo>
                <a:lnTo>
                  <a:pt x="428628" y="0"/>
                </a:lnTo>
                <a:lnTo>
                  <a:pt x="629272" y="216690"/>
                </a:lnTo>
                <a:lnTo>
                  <a:pt x="428628" y="428628"/>
                </a:lnTo>
                <a:lnTo>
                  <a:pt x="0" y="428628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33" dirty="0"/>
          </a:p>
        </p:txBody>
      </p:sp>
      <p:cxnSp>
        <p:nvCxnSpPr>
          <p:cNvPr id="101" name="110 Conector recto"/>
          <p:cNvCxnSpPr>
            <a:stCxn id="83" idx="2"/>
          </p:cNvCxnSpPr>
          <p:nvPr/>
        </p:nvCxnSpPr>
        <p:spPr>
          <a:xfrm>
            <a:off x="4735331" y="782890"/>
            <a:ext cx="434288" cy="117743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110 Conector recto"/>
          <p:cNvCxnSpPr>
            <a:stCxn id="81" idx="2"/>
          </p:cNvCxnSpPr>
          <p:nvPr/>
        </p:nvCxnSpPr>
        <p:spPr>
          <a:xfrm>
            <a:off x="4735331" y="439357"/>
            <a:ext cx="434288" cy="461277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110 Conector recto"/>
          <p:cNvCxnSpPr>
            <a:stCxn id="84" idx="2"/>
          </p:cNvCxnSpPr>
          <p:nvPr/>
        </p:nvCxnSpPr>
        <p:spPr>
          <a:xfrm flipV="1">
            <a:off x="4735331" y="900633"/>
            <a:ext cx="434288" cy="558837"/>
          </a:xfrm>
          <a:prstGeom prst="line">
            <a:avLst/>
          </a:prstGeom>
          <a:ln w="127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uadroTexto 103"/>
          <p:cNvSpPr txBox="1"/>
          <p:nvPr/>
        </p:nvSpPr>
        <p:spPr>
          <a:xfrm>
            <a:off x="4388416" y="277214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2</a:t>
            </a:r>
          </a:p>
        </p:txBody>
      </p:sp>
      <p:sp>
        <p:nvSpPr>
          <p:cNvPr id="105" name="CuadroTexto 104"/>
          <p:cNvSpPr txBox="1"/>
          <p:nvPr/>
        </p:nvSpPr>
        <p:spPr>
          <a:xfrm>
            <a:off x="4389724" y="612361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1</a:t>
            </a:r>
          </a:p>
        </p:txBody>
      </p:sp>
      <p:sp>
        <p:nvSpPr>
          <p:cNvPr id="106" name="CuadroTexto 105"/>
          <p:cNvSpPr txBox="1"/>
          <p:nvPr/>
        </p:nvSpPr>
        <p:spPr>
          <a:xfrm>
            <a:off x="4399018" y="1291527"/>
            <a:ext cx="3048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H</a:t>
            </a:r>
          </a:p>
        </p:txBody>
      </p:sp>
      <p:grpSp>
        <p:nvGrpSpPr>
          <p:cNvPr id="124" name="4 Grupo"/>
          <p:cNvGrpSpPr/>
          <p:nvPr/>
        </p:nvGrpSpPr>
        <p:grpSpPr>
          <a:xfrm>
            <a:off x="2741580" y="2983213"/>
            <a:ext cx="357190" cy="357190"/>
            <a:chOff x="2071670" y="1714488"/>
            <a:chExt cx="428628" cy="428628"/>
          </a:xfrm>
        </p:grpSpPr>
        <p:sp>
          <p:nvSpPr>
            <p:cNvPr id="125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12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27" name="74 Grupo"/>
          <p:cNvGrpSpPr/>
          <p:nvPr/>
        </p:nvGrpSpPr>
        <p:grpSpPr>
          <a:xfrm>
            <a:off x="1855998" y="2626023"/>
            <a:ext cx="357190" cy="357190"/>
            <a:chOff x="785786" y="928670"/>
            <a:chExt cx="428628" cy="428628"/>
          </a:xfrm>
        </p:grpSpPr>
        <p:cxnSp>
          <p:nvCxnSpPr>
            <p:cNvPr id="128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130" name="77 Grupo"/>
          <p:cNvGrpSpPr/>
          <p:nvPr/>
        </p:nvGrpSpPr>
        <p:grpSpPr>
          <a:xfrm>
            <a:off x="1855998" y="3340403"/>
            <a:ext cx="357190" cy="357190"/>
            <a:chOff x="785786" y="928670"/>
            <a:chExt cx="428628" cy="428628"/>
          </a:xfrm>
        </p:grpSpPr>
        <p:cxnSp>
          <p:nvCxnSpPr>
            <p:cNvPr id="131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133" name="86 Grupo"/>
          <p:cNvGrpSpPr/>
          <p:nvPr/>
        </p:nvGrpSpPr>
        <p:grpSpPr>
          <a:xfrm>
            <a:off x="1855998" y="2983213"/>
            <a:ext cx="357190" cy="357190"/>
            <a:chOff x="785786" y="928670"/>
            <a:chExt cx="428628" cy="428628"/>
          </a:xfrm>
        </p:grpSpPr>
        <p:cxnSp>
          <p:nvCxnSpPr>
            <p:cNvPr id="134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136" name="89 CuadroTexto"/>
          <p:cNvSpPr txBox="1"/>
          <p:nvPr/>
        </p:nvSpPr>
        <p:spPr>
          <a:xfrm>
            <a:off x="1178695" y="2675437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37" name="91 Conector recto de flecha"/>
          <p:cNvCxnSpPr/>
          <p:nvPr/>
        </p:nvCxnSpPr>
        <p:spPr>
          <a:xfrm>
            <a:off x="2153657" y="3161809"/>
            <a:ext cx="595317" cy="13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107 Forma libre"/>
          <p:cNvSpPr/>
          <p:nvPr/>
        </p:nvSpPr>
        <p:spPr>
          <a:xfrm>
            <a:off x="2143938" y="2810000"/>
            <a:ext cx="602973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39" name="108 Forma libre"/>
          <p:cNvSpPr/>
          <p:nvPr/>
        </p:nvSpPr>
        <p:spPr>
          <a:xfrm>
            <a:off x="2143938" y="3280453"/>
            <a:ext cx="602973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140" name="110 Conector recto"/>
          <p:cNvCxnSpPr/>
          <p:nvPr/>
        </p:nvCxnSpPr>
        <p:spPr>
          <a:xfrm>
            <a:off x="1617872" y="2804618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112 Conector recto"/>
          <p:cNvCxnSpPr/>
          <p:nvPr/>
        </p:nvCxnSpPr>
        <p:spPr>
          <a:xfrm>
            <a:off x="1617872" y="3161808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113 Conector recto"/>
          <p:cNvCxnSpPr/>
          <p:nvPr/>
        </p:nvCxnSpPr>
        <p:spPr>
          <a:xfrm>
            <a:off x="1617872" y="3518998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114 Conector recto de flecha"/>
          <p:cNvCxnSpPr/>
          <p:nvPr/>
        </p:nvCxnSpPr>
        <p:spPr>
          <a:xfrm>
            <a:off x="3106163" y="3161809"/>
            <a:ext cx="205697" cy="43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116 CuadroTexto"/>
          <p:cNvSpPr txBox="1"/>
          <p:nvPr/>
        </p:nvSpPr>
        <p:spPr>
          <a:xfrm>
            <a:off x="1254838" y="3032627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5" name="117 CuadroTexto"/>
          <p:cNvSpPr txBox="1"/>
          <p:nvPr/>
        </p:nvSpPr>
        <p:spPr>
          <a:xfrm>
            <a:off x="1260682" y="3340404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54" name="114 Conector recto de flecha"/>
          <p:cNvCxnSpPr/>
          <p:nvPr/>
        </p:nvCxnSpPr>
        <p:spPr>
          <a:xfrm flipV="1">
            <a:off x="4156109" y="3151916"/>
            <a:ext cx="385027" cy="43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89 CuadroTexto"/>
          <p:cNvSpPr txBox="1"/>
          <p:nvPr/>
        </p:nvSpPr>
        <p:spPr>
          <a:xfrm>
            <a:off x="4511994" y="2977514"/>
            <a:ext cx="2808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u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6" name="89 CuadroTexto"/>
          <p:cNvSpPr txBox="1"/>
          <p:nvPr/>
        </p:nvSpPr>
        <p:spPr>
          <a:xfrm>
            <a:off x="2154242" y="2402162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0</a:t>
            </a:r>
            <a:endParaRPr lang="es-ES" sz="15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7" name="89 CuadroTexto"/>
          <p:cNvSpPr txBox="1"/>
          <p:nvPr/>
        </p:nvSpPr>
        <p:spPr>
          <a:xfrm>
            <a:off x="2171734" y="2746037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8" name="89 CuadroTexto"/>
          <p:cNvSpPr txBox="1"/>
          <p:nvPr/>
        </p:nvSpPr>
        <p:spPr>
          <a:xfrm>
            <a:off x="2171734" y="3123354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59" name="Agrupar 158"/>
          <p:cNvGrpSpPr/>
          <p:nvPr/>
        </p:nvGrpSpPr>
        <p:grpSpPr>
          <a:xfrm>
            <a:off x="3311860" y="2980363"/>
            <a:ext cx="357190" cy="357190"/>
            <a:chOff x="3857620" y="142852"/>
            <a:chExt cx="428628" cy="428628"/>
          </a:xfrm>
        </p:grpSpPr>
        <p:grpSp>
          <p:nvGrpSpPr>
            <p:cNvPr id="160" name="176 Grupo"/>
            <p:cNvGrpSpPr/>
            <p:nvPr/>
          </p:nvGrpSpPr>
          <p:grpSpPr>
            <a:xfrm>
              <a:off x="3857620" y="142852"/>
              <a:ext cx="428628" cy="428628"/>
              <a:chOff x="285720" y="1500174"/>
              <a:chExt cx="428628" cy="428628"/>
            </a:xfrm>
          </p:grpSpPr>
          <p:sp>
            <p:nvSpPr>
              <p:cNvPr id="163" name="182 Rectángulo"/>
              <p:cNvSpPr/>
              <p:nvPr/>
            </p:nvSpPr>
            <p:spPr>
              <a:xfrm>
                <a:off x="285720" y="1500174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164" name="183 Conector recto"/>
              <p:cNvCxnSpPr>
                <a:stCxn id="163" idx="1"/>
                <a:endCxn id="163" idx="3"/>
              </p:cNvCxnSpPr>
              <p:nvPr/>
            </p:nvCxnSpPr>
            <p:spPr>
              <a:xfrm rot="10800000" flipH="1">
                <a:off x="285720" y="1714488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184 Conector recto"/>
              <p:cNvCxnSpPr>
                <a:stCxn id="163" idx="0"/>
                <a:endCxn id="163" idx="2"/>
              </p:cNvCxnSpPr>
              <p:nvPr/>
            </p:nvCxnSpPr>
            <p:spPr>
              <a:xfrm rot="16200000" flipH="1">
                <a:off x="285720" y="1714488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185 Forma libre"/>
              <p:cNvSpPr/>
              <p:nvPr/>
            </p:nvSpPr>
            <p:spPr>
              <a:xfrm>
                <a:off x="285720" y="1553798"/>
                <a:ext cx="428628" cy="324000"/>
              </a:xfrm>
              <a:custGeom>
                <a:avLst/>
                <a:gdLst>
                  <a:gd name="connsiteX0" fmla="*/ 971550 w 971550"/>
                  <a:gd name="connsiteY0" fmla="*/ 0 h 638175"/>
                  <a:gd name="connsiteX1" fmla="*/ 652463 w 971550"/>
                  <a:gd name="connsiteY1" fmla="*/ 95250 h 638175"/>
                  <a:gd name="connsiteX2" fmla="*/ 304800 w 971550"/>
                  <a:gd name="connsiteY2" fmla="*/ 538163 h 638175"/>
                  <a:gd name="connsiteX3" fmla="*/ 0 w 971550"/>
                  <a:gd name="connsiteY3" fmla="*/ 638175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50" h="638175">
                    <a:moveTo>
                      <a:pt x="971550" y="0"/>
                    </a:moveTo>
                    <a:cubicBezTo>
                      <a:pt x="867569" y="2778"/>
                      <a:pt x="763588" y="5556"/>
                      <a:pt x="652463" y="95250"/>
                    </a:cubicBezTo>
                    <a:cubicBezTo>
                      <a:pt x="541338" y="184944"/>
                      <a:pt x="413544" y="447676"/>
                      <a:pt x="304800" y="538163"/>
                    </a:cubicBezTo>
                    <a:cubicBezTo>
                      <a:pt x="196056" y="628651"/>
                      <a:pt x="98028" y="633413"/>
                      <a:pt x="0" y="638175"/>
                    </a:cubicBezTo>
                  </a:path>
                </a:pathLst>
              </a:custGeom>
              <a:ln w="2222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pic>
          <p:nvPicPr>
            <p:cNvPr id="161" name="Imagen 160"/>
            <p:cNvPicPr>
              <a:picLocks noChangeAspect="1"/>
            </p:cNvPicPr>
            <p:nvPr/>
          </p:nvPicPr>
          <p:blipFill rotWithShape="1">
            <a:blip r:embed="rId3"/>
            <a:srcRect l="24076" t="36044" r="24004" b="22607"/>
            <a:stretch/>
          </p:blipFill>
          <p:spPr>
            <a:xfrm>
              <a:off x="3869327" y="163480"/>
              <a:ext cx="184626" cy="120781"/>
            </a:xfrm>
            <a:prstGeom prst="rect">
              <a:avLst/>
            </a:prstGeom>
          </p:spPr>
        </p:pic>
        <p:pic>
          <p:nvPicPr>
            <p:cNvPr id="162" name="Imagen 161"/>
            <p:cNvPicPr>
              <a:picLocks noChangeAspect="1"/>
            </p:cNvPicPr>
            <p:nvPr/>
          </p:nvPicPr>
          <p:blipFill rotWithShape="1">
            <a:blip r:embed="rId4"/>
            <a:srcRect l="24216" t="25738" r="28054" b="18827"/>
            <a:stretch/>
          </p:blipFill>
          <p:spPr>
            <a:xfrm>
              <a:off x="4121807" y="402589"/>
              <a:ext cx="157601" cy="161925"/>
            </a:xfrm>
            <a:prstGeom prst="rect">
              <a:avLst/>
            </a:prstGeom>
          </p:spPr>
        </p:pic>
      </p:grpSp>
      <p:grpSp>
        <p:nvGrpSpPr>
          <p:cNvPr id="171" name="74 Grupo"/>
          <p:cNvGrpSpPr/>
          <p:nvPr/>
        </p:nvGrpSpPr>
        <p:grpSpPr>
          <a:xfrm>
            <a:off x="3854770" y="2988045"/>
            <a:ext cx="357190" cy="357190"/>
            <a:chOff x="785786" y="928670"/>
            <a:chExt cx="428628" cy="428628"/>
          </a:xfrm>
        </p:grpSpPr>
        <p:cxnSp>
          <p:nvCxnSpPr>
            <p:cNvPr id="172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176" name="89 CuadroTexto"/>
          <p:cNvSpPr txBox="1"/>
          <p:nvPr/>
        </p:nvSpPr>
        <p:spPr>
          <a:xfrm>
            <a:off x="4065894" y="2717274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endParaRPr lang="es-ES" sz="15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77" name="114 Conector recto de flecha"/>
          <p:cNvCxnSpPr/>
          <p:nvPr/>
        </p:nvCxnSpPr>
        <p:spPr>
          <a:xfrm flipV="1">
            <a:off x="3672867" y="3156294"/>
            <a:ext cx="244191" cy="437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087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4 Grupo"/>
          <p:cNvGrpSpPr/>
          <p:nvPr/>
        </p:nvGrpSpPr>
        <p:grpSpPr>
          <a:xfrm>
            <a:off x="2541878" y="1098292"/>
            <a:ext cx="357190" cy="357190"/>
            <a:chOff x="2071670" y="1714488"/>
            <a:chExt cx="428628" cy="428628"/>
          </a:xfrm>
        </p:grpSpPr>
        <p:sp>
          <p:nvSpPr>
            <p:cNvPr id="3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" name="74 Grupo"/>
          <p:cNvGrpSpPr/>
          <p:nvPr/>
        </p:nvGrpSpPr>
        <p:grpSpPr>
          <a:xfrm>
            <a:off x="1648903" y="741102"/>
            <a:ext cx="357190" cy="357190"/>
            <a:chOff x="785786" y="928670"/>
            <a:chExt cx="428628" cy="428628"/>
          </a:xfrm>
        </p:grpSpPr>
        <p:cxnSp>
          <p:nvCxnSpPr>
            <p:cNvPr id="6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8" name="77 Grupo"/>
          <p:cNvGrpSpPr/>
          <p:nvPr/>
        </p:nvGrpSpPr>
        <p:grpSpPr>
          <a:xfrm>
            <a:off x="1648903" y="1455482"/>
            <a:ext cx="357190" cy="357190"/>
            <a:chOff x="785786" y="928670"/>
            <a:chExt cx="428628" cy="428628"/>
          </a:xfrm>
        </p:grpSpPr>
        <p:cxnSp>
          <p:nvCxnSpPr>
            <p:cNvPr id="9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11" name="86 Grupo"/>
          <p:cNvGrpSpPr/>
          <p:nvPr/>
        </p:nvGrpSpPr>
        <p:grpSpPr>
          <a:xfrm>
            <a:off x="1648903" y="1098292"/>
            <a:ext cx="357190" cy="357190"/>
            <a:chOff x="785786" y="928670"/>
            <a:chExt cx="428628" cy="428628"/>
          </a:xfrm>
        </p:grpSpPr>
        <p:cxnSp>
          <p:nvCxnSpPr>
            <p:cNvPr id="12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14" name="89 CuadroTexto"/>
          <p:cNvSpPr txBox="1"/>
          <p:nvPr/>
        </p:nvSpPr>
        <p:spPr>
          <a:xfrm>
            <a:off x="971600" y="790516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5" name="91 Conector recto de flecha"/>
          <p:cNvCxnSpPr/>
          <p:nvPr/>
        </p:nvCxnSpPr>
        <p:spPr>
          <a:xfrm>
            <a:off x="1946562" y="1276887"/>
            <a:ext cx="595317" cy="13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07 Forma libre"/>
          <p:cNvSpPr/>
          <p:nvPr/>
        </p:nvSpPr>
        <p:spPr>
          <a:xfrm>
            <a:off x="1936843" y="925079"/>
            <a:ext cx="602973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7" name="108 Forma libre"/>
          <p:cNvSpPr/>
          <p:nvPr/>
        </p:nvSpPr>
        <p:spPr>
          <a:xfrm>
            <a:off x="1936843" y="1395531"/>
            <a:ext cx="602973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18" name="110 Conector recto"/>
          <p:cNvCxnSpPr/>
          <p:nvPr/>
        </p:nvCxnSpPr>
        <p:spPr>
          <a:xfrm>
            <a:off x="1410777" y="919697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12 Conector recto"/>
          <p:cNvCxnSpPr/>
          <p:nvPr/>
        </p:nvCxnSpPr>
        <p:spPr>
          <a:xfrm>
            <a:off x="1410777" y="1276887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13 Conector recto"/>
          <p:cNvCxnSpPr/>
          <p:nvPr/>
        </p:nvCxnSpPr>
        <p:spPr>
          <a:xfrm>
            <a:off x="1410777" y="1634077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114 Conector recto de flecha"/>
          <p:cNvCxnSpPr>
            <a:stCxn id="3" idx="3"/>
            <a:endCxn id="41" idx="1"/>
          </p:cNvCxnSpPr>
          <p:nvPr/>
        </p:nvCxnSpPr>
        <p:spPr>
          <a:xfrm>
            <a:off x="2899068" y="1276887"/>
            <a:ext cx="1912692" cy="19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116 CuadroTexto"/>
          <p:cNvSpPr txBox="1"/>
          <p:nvPr/>
        </p:nvSpPr>
        <p:spPr>
          <a:xfrm>
            <a:off x="1047743" y="1147706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117 CuadroTexto"/>
          <p:cNvSpPr txBox="1"/>
          <p:nvPr/>
        </p:nvSpPr>
        <p:spPr>
          <a:xfrm>
            <a:off x="1053587" y="1455482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4" name="Agrupar 23"/>
          <p:cNvGrpSpPr/>
          <p:nvPr/>
        </p:nvGrpSpPr>
        <p:grpSpPr>
          <a:xfrm>
            <a:off x="6854390" y="1101909"/>
            <a:ext cx="357190" cy="357190"/>
            <a:chOff x="3214678" y="142852"/>
            <a:chExt cx="428628" cy="428628"/>
          </a:xfrm>
        </p:grpSpPr>
        <p:grpSp>
          <p:nvGrpSpPr>
            <p:cNvPr id="25" name="157 Grupo"/>
            <p:cNvGrpSpPr/>
            <p:nvPr/>
          </p:nvGrpSpPr>
          <p:grpSpPr>
            <a:xfrm>
              <a:off x="3214678" y="142852"/>
              <a:ext cx="428628" cy="428628"/>
              <a:chOff x="285720" y="1285860"/>
              <a:chExt cx="428628" cy="428628"/>
            </a:xfrm>
          </p:grpSpPr>
          <p:sp>
            <p:nvSpPr>
              <p:cNvPr id="28" name="160 Rectángulo"/>
              <p:cNvSpPr/>
              <p:nvPr/>
            </p:nvSpPr>
            <p:spPr>
              <a:xfrm>
                <a:off x="285720" y="1285860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29" name="168 Conector recto"/>
              <p:cNvCxnSpPr>
                <a:stCxn id="28" idx="1"/>
                <a:endCxn id="28" idx="3"/>
              </p:cNvCxnSpPr>
              <p:nvPr/>
            </p:nvCxnSpPr>
            <p:spPr>
              <a:xfrm rot="108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169 Conector recto"/>
              <p:cNvCxnSpPr>
                <a:stCxn id="28" idx="0"/>
                <a:endCxn id="28" idx="2"/>
              </p:cNvCxnSpPr>
              <p:nvPr/>
            </p:nvCxnSpPr>
            <p:spPr>
              <a:xfrm rot="162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170 Conector angular"/>
              <p:cNvCxnSpPr/>
              <p:nvPr/>
            </p:nvCxnSpPr>
            <p:spPr>
              <a:xfrm rot="10800000" flipV="1">
                <a:off x="285720" y="1357298"/>
                <a:ext cx="428628" cy="28575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" name="Imagen 25"/>
            <p:cNvPicPr>
              <a:picLocks noChangeAspect="1"/>
            </p:cNvPicPr>
            <p:nvPr/>
          </p:nvPicPr>
          <p:blipFill rotWithShape="1">
            <a:blip r:embed="rId3"/>
            <a:srcRect l="24076" t="36044" r="24004" b="22607"/>
            <a:stretch/>
          </p:blipFill>
          <p:spPr>
            <a:xfrm>
              <a:off x="3227588" y="158970"/>
              <a:ext cx="184626" cy="120781"/>
            </a:xfrm>
            <a:prstGeom prst="rect">
              <a:avLst/>
            </a:prstGeom>
          </p:spPr>
        </p:pic>
        <p:pic>
          <p:nvPicPr>
            <p:cNvPr id="27" name="Imagen 26"/>
            <p:cNvPicPr>
              <a:picLocks noChangeAspect="1"/>
            </p:cNvPicPr>
            <p:nvPr/>
          </p:nvPicPr>
          <p:blipFill rotWithShape="1">
            <a:blip r:embed="rId4"/>
            <a:srcRect l="24216" t="25738" r="28054" b="18827"/>
            <a:stretch/>
          </p:blipFill>
          <p:spPr>
            <a:xfrm>
              <a:off x="3481118" y="399283"/>
              <a:ext cx="157601" cy="161925"/>
            </a:xfrm>
            <a:prstGeom prst="rect">
              <a:avLst/>
            </a:prstGeom>
          </p:spPr>
        </p:pic>
      </p:grpSp>
      <p:cxnSp>
        <p:nvCxnSpPr>
          <p:cNvPr id="32" name="114 Conector recto de flecha"/>
          <p:cNvCxnSpPr/>
          <p:nvPr/>
        </p:nvCxnSpPr>
        <p:spPr>
          <a:xfrm>
            <a:off x="7217798" y="1279183"/>
            <a:ext cx="417623" cy="17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89 CuadroTexto"/>
          <p:cNvSpPr txBox="1"/>
          <p:nvPr/>
        </p:nvSpPr>
        <p:spPr>
          <a:xfrm>
            <a:off x="7575414" y="1099060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89 CuadroTexto"/>
          <p:cNvSpPr txBox="1"/>
          <p:nvPr/>
        </p:nvSpPr>
        <p:spPr>
          <a:xfrm>
            <a:off x="1947147" y="517241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0</a:t>
            </a:r>
            <a:endParaRPr lang="es-ES" sz="15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89 CuadroTexto"/>
          <p:cNvSpPr txBox="1"/>
          <p:nvPr/>
        </p:nvSpPr>
        <p:spPr>
          <a:xfrm>
            <a:off x="1964639" y="861116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89 CuadroTexto"/>
          <p:cNvSpPr txBox="1"/>
          <p:nvPr/>
        </p:nvSpPr>
        <p:spPr>
          <a:xfrm>
            <a:off x="1964639" y="1238432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7" name="Agrupar 36"/>
          <p:cNvGrpSpPr/>
          <p:nvPr/>
        </p:nvGrpSpPr>
        <p:grpSpPr>
          <a:xfrm>
            <a:off x="4811760" y="1100254"/>
            <a:ext cx="357190" cy="357190"/>
            <a:chOff x="3857620" y="142852"/>
            <a:chExt cx="428628" cy="428628"/>
          </a:xfrm>
        </p:grpSpPr>
        <p:grpSp>
          <p:nvGrpSpPr>
            <p:cNvPr id="38" name="176 Grupo"/>
            <p:cNvGrpSpPr/>
            <p:nvPr/>
          </p:nvGrpSpPr>
          <p:grpSpPr>
            <a:xfrm>
              <a:off x="3857620" y="142852"/>
              <a:ext cx="428628" cy="428628"/>
              <a:chOff x="285720" y="1500174"/>
              <a:chExt cx="428628" cy="428628"/>
            </a:xfrm>
          </p:grpSpPr>
          <p:sp>
            <p:nvSpPr>
              <p:cNvPr id="41" name="182 Rectángulo"/>
              <p:cNvSpPr/>
              <p:nvPr/>
            </p:nvSpPr>
            <p:spPr>
              <a:xfrm>
                <a:off x="285720" y="1500174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42" name="183 Conector recto"/>
              <p:cNvCxnSpPr>
                <a:stCxn id="41" idx="1"/>
                <a:endCxn id="41" idx="3"/>
              </p:cNvCxnSpPr>
              <p:nvPr/>
            </p:nvCxnSpPr>
            <p:spPr>
              <a:xfrm rot="10800000" flipH="1">
                <a:off x="285720" y="1714488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184 Conector recto"/>
              <p:cNvCxnSpPr>
                <a:stCxn id="41" idx="0"/>
                <a:endCxn id="41" idx="2"/>
              </p:cNvCxnSpPr>
              <p:nvPr/>
            </p:nvCxnSpPr>
            <p:spPr>
              <a:xfrm rot="16200000" flipH="1">
                <a:off x="285720" y="1714488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185 Forma libre"/>
              <p:cNvSpPr/>
              <p:nvPr/>
            </p:nvSpPr>
            <p:spPr>
              <a:xfrm>
                <a:off x="285720" y="1553798"/>
                <a:ext cx="428628" cy="324000"/>
              </a:xfrm>
              <a:custGeom>
                <a:avLst/>
                <a:gdLst>
                  <a:gd name="connsiteX0" fmla="*/ 971550 w 971550"/>
                  <a:gd name="connsiteY0" fmla="*/ 0 h 638175"/>
                  <a:gd name="connsiteX1" fmla="*/ 652463 w 971550"/>
                  <a:gd name="connsiteY1" fmla="*/ 95250 h 638175"/>
                  <a:gd name="connsiteX2" fmla="*/ 304800 w 971550"/>
                  <a:gd name="connsiteY2" fmla="*/ 538163 h 638175"/>
                  <a:gd name="connsiteX3" fmla="*/ 0 w 971550"/>
                  <a:gd name="connsiteY3" fmla="*/ 638175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50" h="638175">
                    <a:moveTo>
                      <a:pt x="971550" y="0"/>
                    </a:moveTo>
                    <a:cubicBezTo>
                      <a:pt x="867569" y="2778"/>
                      <a:pt x="763588" y="5556"/>
                      <a:pt x="652463" y="95250"/>
                    </a:cubicBezTo>
                    <a:cubicBezTo>
                      <a:pt x="541338" y="184944"/>
                      <a:pt x="413544" y="447676"/>
                      <a:pt x="304800" y="538163"/>
                    </a:cubicBezTo>
                    <a:cubicBezTo>
                      <a:pt x="196056" y="628651"/>
                      <a:pt x="98028" y="633413"/>
                      <a:pt x="0" y="638175"/>
                    </a:cubicBezTo>
                  </a:path>
                </a:pathLst>
              </a:custGeom>
              <a:ln w="2222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pic>
          <p:nvPicPr>
            <p:cNvPr id="39" name="Imagen 38"/>
            <p:cNvPicPr>
              <a:picLocks noChangeAspect="1"/>
            </p:cNvPicPr>
            <p:nvPr/>
          </p:nvPicPr>
          <p:blipFill rotWithShape="1">
            <a:blip r:embed="rId3"/>
            <a:srcRect l="24076" t="36044" r="24004" b="22607"/>
            <a:stretch/>
          </p:blipFill>
          <p:spPr>
            <a:xfrm>
              <a:off x="3869327" y="163480"/>
              <a:ext cx="184626" cy="120781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4"/>
            <a:srcRect l="24216" t="25738" r="28054" b="18827"/>
            <a:stretch/>
          </p:blipFill>
          <p:spPr>
            <a:xfrm>
              <a:off x="4121807" y="402589"/>
              <a:ext cx="157601" cy="161925"/>
            </a:xfrm>
            <a:prstGeom prst="rect">
              <a:avLst/>
            </a:prstGeom>
          </p:spPr>
        </p:pic>
      </p:grpSp>
      <p:cxnSp>
        <p:nvCxnSpPr>
          <p:cNvPr id="46" name="114 Conector recto de flecha"/>
          <p:cNvCxnSpPr>
            <a:endCxn id="28" idx="1"/>
          </p:cNvCxnSpPr>
          <p:nvPr/>
        </p:nvCxnSpPr>
        <p:spPr>
          <a:xfrm>
            <a:off x="5179708" y="1276887"/>
            <a:ext cx="1674682" cy="36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4 Grupo"/>
          <p:cNvGrpSpPr/>
          <p:nvPr/>
        </p:nvGrpSpPr>
        <p:grpSpPr>
          <a:xfrm>
            <a:off x="3061023" y="1816708"/>
            <a:ext cx="357190" cy="357190"/>
            <a:chOff x="2071670" y="1714488"/>
            <a:chExt cx="428628" cy="428628"/>
          </a:xfrm>
        </p:grpSpPr>
        <p:sp>
          <p:nvSpPr>
            <p:cNvPr id="48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49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51" name="113 Conector recto"/>
          <p:cNvCxnSpPr>
            <a:endCxn id="48" idx="0"/>
          </p:cNvCxnSpPr>
          <p:nvPr/>
        </p:nvCxnSpPr>
        <p:spPr>
          <a:xfrm flipH="1">
            <a:off x="3239618" y="1275183"/>
            <a:ext cx="1425" cy="541526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114 Conector recto de flecha"/>
          <p:cNvCxnSpPr>
            <a:endCxn id="48" idx="3"/>
          </p:cNvCxnSpPr>
          <p:nvPr/>
        </p:nvCxnSpPr>
        <p:spPr>
          <a:xfrm flipH="1">
            <a:off x="3418212" y="1995303"/>
            <a:ext cx="2356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4 Grupo"/>
          <p:cNvGrpSpPr/>
          <p:nvPr/>
        </p:nvGrpSpPr>
        <p:grpSpPr>
          <a:xfrm>
            <a:off x="5168950" y="1816708"/>
            <a:ext cx="357190" cy="357190"/>
            <a:chOff x="2071670" y="1714488"/>
            <a:chExt cx="428628" cy="428628"/>
          </a:xfrm>
        </p:grpSpPr>
        <p:sp>
          <p:nvSpPr>
            <p:cNvPr id="62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6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66" name="113 Conector recto"/>
          <p:cNvCxnSpPr>
            <a:endCxn id="62" idx="0"/>
          </p:cNvCxnSpPr>
          <p:nvPr/>
        </p:nvCxnSpPr>
        <p:spPr>
          <a:xfrm>
            <a:off x="5347545" y="1280887"/>
            <a:ext cx="0" cy="535822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4 Grupo"/>
          <p:cNvGrpSpPr/>
          <p:nvPr/>
        </p:nvGrpSpPr>
        <p:grpSpPr>
          <a:xfrm>
            <a:off x="7207758" y="1812672"/>
            <a:ext cx="357190" cy="357190"/>
            <a:chOff x="2071670" y="1714488"/>
            <a:chExt cx="428628" cy="428628"/>
          </a:xfrm>
        </p:grpSpPr>
        <p:sp>
          <p:nvSpPr>
            <p:cNvPr id="70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71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72" name="113 Conector recto"/>
          <p:cNvCxnSpPr>
            <a:endCxn id="70" idx="0"/>
          </p:cNvCxnSpPr>
          <p:nvPr/>
        </p:nvCxnSpPr>
        <p:spPr>
          <a:xfrm>
            <a:off x="7386353" y="1276887"/>
            <a:ext cx="0" cy="535785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114 Conector recto de flecha"/>
          <p:cNvCxnSpPr/>
          <p:nvPr/>
        </p:nvCxnSpPr>
        <p:spPr>
          <a:xfrm flipH="1">
            <a:off x="5526140" y="1995303"/>
            <a:ext cx="2356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114 Conector recto de flecha"/>
          <p:cNvCxnSpPr/>
          <p:nvPr/>
        </p:nvCxnSpPr>
        <p:spPr>
          <a:xfrm flipH="1">
            <a:off x="7564947" y="1994914"/>
            <a:ext cx="2356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Imagen 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343" y="1495557"/>
            <a:ext cx="254000" cy="317500"/>
          </a:xfrm>
          <a:prstGeom prst="rect">
            <a:avLst/>
          </a:prstGeom>
        </p:spPr>
      </p:pic>
      <p:pic>
        <p:nvPicPr>
          <p:cNvPr id="81" name="Imagen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1436" y="1501677"/>
            <a:ext cx="254000" cy="317500"/>
          </a:xfrm>
          <a:prstGeom prst="rect">
            <a:avLst/>
          </a:prstGeom>
        </p:spPr>
      </p:pic>
      <p:pic>
        <p:nvPicPr>
          <p:cNvPr id="82" name="Imagen 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403" y="1489512"/>
            <a:ext cx="254000" cy="317500"/>
          </a:xfrm>
          <a:prstGeom prst="rect">
            <a:avLst/>
          </a:prstGeom>
        </p:spPr>
      </p:pic>
      <p:pic>
        <p:nvPicPr>
          <p:cNvPr id="84" name="Imagen 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3346" y="1675614"/>
            <a:ext cx="254000" cy="317500"/>
          </a:xfrm>
          <a:prstGeom prst="rect">
            <a:avLst/>
          </a:prstGeom>
        </p:spPr>
      </p:pic>
      <p:pic>
        <p:nvPicPr>
          <p:cNvPr id="85" name="Imagen 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6520" y="1680969"/>
            <a:ext cx="254000" cy="317500"/>
          </a:xfrm>
          <a:prstGeom prst="rect">
            <a:avLst/>
          </a:prstGeom>
        </p:spPr>
      </p:pic>
      <p:pic>
        <p:nvPicPr>
          <p:cNvPr id="86" name="Imagen 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0063" y="1679006"/>
            <a:ext cx="254000" cy="317500"/>
          </a:xfrm>
          <a:prstGeom prst="rect">
            <a:avLst/>
          </a:prstGeom>
        </p:spPr>
      </p:pic>
      <p:sp>
        <p:nvSpPr>
          <p:cNvPr id="87" name="89 CuadroTexto"/>
          <p:cNvSpPr txBox="1"/>
          <p:nvPr/>
        </p:nvSpPr>
        <p:spPr>
          <a:xfrm>
            <a:off x="3635587" y="1841416"/>
            <a:ext cx="2808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8" name="89 CuadroTexto"/>
          <p:cNvSpPr txBox="1"/>
          <p:nvPr/>
        </p:nvSpPr>
        <p:spPr>
          <a:xfrm>
            <a:off x="5722925" y="1841026"/>
            <a:ext cx="2808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9" name="89 CuadroTexto"/>
          <p:cNvSpPr txBox="1"/>
          <p:nvPr/>
        </p:nvSpPr>
        <p:spPr>
          <a:xfrm>
            <a:off x="7776047" y="1844581"/>
            <a:ext cx="2808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0" name="Imagen 8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607" y="2317440"/>
            <a:ext cx="1982680" cy="13782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1" name="Imagen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2876" y="2317440"/>
            <a:ext cx="1940610" cy="13782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2" name="Imagen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2081" y="2317440"/>
            <a:ext cx="1946459" cy="137827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6" name="Conector angular 95"/>
          <p:cNvCxnSpPr>
            <a:stCxn id="48" idx="1"/>
            <a:endCxn id="90" idx="0"/>
          </p:cNvCxnSpPr>
          <p:nvPr/>
        </p:nvCxnSpPr>
        <p:spPr>
          <a:xfrm rot="10800000" flipV="1">
            <a:off x="2022948" y="1995303"/>
            <a:ext cx="1038076" cy="322137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CuadroTexto 96"/>
          <p:cNvSpPr txBox="1"/>
          <p:nvPr/>
        </p:nvSpPr>
        <p:spPr>
          <a:xfrm>
            <a:off x="2360665" y="1764082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error</a:t>
            </a:r>
          </a:p>
        </p:txBody>
      </p:sp>
      <p:cxnSp>
        <p:nvCxnSpPr>
          <p:cNvPr id="98" name="Conector angular 97"/>
          <p:cNvCxnSpPr>
            <a:stCxn id="62" idx="1"/>
            <a:endCxn id="91" idx="0"/>
          </p:cNvCxnSpPr>
          <p:nvPr/>
        </p:nvCxnSpPr>
        <p:spPr>
          <a:xfrm rot="10800000" flipV="1">
            <a:off x="4193182" y="1995303"/>
            <a:ext cx="975769" cy="322137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CuadroTexto 100"/>
          <p:cNvSpPr txBox="1"/>
          <p:nvPr/>
        </p:nvSpPr>
        <p:spPr>
          <a:xfrm>
            <a:off x="4451987" y="1775666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error</a:t>
            </a:r>
          </a:p>
        </p:txBody>
      </p:sp>
      <p:cxnSp>
        <p:nvCxnSpPr>
          <p:cNvPr id="102" name="Conector angular 101"/>
          <p:cNvCxnSpPr>
            <a:stCxn id="70" idx="1"/>
            <a:endCxn id="92" idx="0"/>
          </p:cNvCxnSpPr>
          <p:nvPr/>
        </p:nvCxnSpPr>
        <p:spPr>
          <a:xfrm rot="10800000" flipV="1">
            <a:off x="6265311" y="1991267"/>
            <a:ext cx="942448" cy="326173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CuadroTexto 104"/>
          <p:cNvSpPr txBox="1"/>
          <p:nvPr/>
        </p:nvSpPr>
        <p:spPr>
          <a:xfrm>
            <a:off x="6594509" y="1746642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157159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1211627" y="337220"/>
            <a:ext cx="0" cy="162018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3"/>
          <p:cNvCxnSpPr/>
          <p:nvPr/>
        </p:nvCxnSpPr>
        <p:spPr>
          <a:xfrm flipH="1">
            <a:off x="1211627" y="1957400"/>
            <a:ext cx="2192300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lipse 8"/>
          <p:cNvSpPr/>
          <p:nvPr/>
        </p:nvSpPr>
        <p:spPr>
          <a:xfrm>
            <a:off x="1661677" y="1339247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0" name="Elipse 9"/>
          <p:cNvSpPr/>
          <p:nvPr/>
        </p:nvSpPr>
        <p:spPr>
          <a:xfrm>
            <a:off x="1691680" y="1432282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1" name="Elipse 10"/>
          <p:cNvSpPr/>
          <p:nvPr/>
        </p:nvSpPr>
        <p:spPr>
          <a:xfrm>
            <a:off x="1811693" y="1432282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500" dirty="0"/>
              <a:t> </a:t>
            </a:r>
          </a:p>
        </p:txBody>
      </p:sp>
      <p:sp>
        <p:nvSpPr>
          <p:cNvPr id="12" name="Elipse 11"/>
          <p:cNvSpPr/>
          <p:nvPr/>
        </p:nvSpPr>
        <p:spPr>
          <a:xfrm>
            <a:off x="1331640" y="877280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500" dirty="0"/>
              <a:t> </a:t>
            </a:r>
          </a:p>
        </p:txBody>
      </p:sp>
      <p:sp>
        <p:nvSpPr>
          <p:cNvPr id="13" name="Elipse 12"/>
          <p:cNvSpPr/>
          <p:nvPr/>
        </p:nvSpPr>
        <p:spPr>
          <a:xfrm>
            <a:off x="1571667" y="1339247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4" name="Elipse 13"/>
          <p:cNvSpPr/>
          <p:nvPr/>
        </p:nvSpPr>
        <p:spPr>
          <a:xfrm>
            <a:off x="2171733" y="1522292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5" name="Elipse 14"/>
          <p:cNvSpPr/>
          <p:nvPr/>
        </p:nvSpPr>
        <p:spPr>
          <a:xfrm>
            <a:off x="2351753" y="1612302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6" name="Elipse 15"/>
          <p:cNvSpPr/>
          <p:nvPr/>
        </p:nvSpPr>
        <p:spPr>
          <a:xfrm>
            <a:off x="3251853" y="1717373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7" name="Elipse 16"/>
          <p:cNvSpPr/>
          <p:nvPr/>
        </p:nvSpPr>
        <p:spPr>
          <a:xfrm>
            <a:off x="2100343" y="1555019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8" name="Elipse 17"/>
          <p:cNvSpPr/>
          <p:nvPr/>
        </p:nvSpPr>
        <p:spPr>
          <a:xfrm>
            <a:off x="1964696" y="1492288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9" name="Elipse 18"/>
          <p:cNvSpPr/>
          <p:nvPr/>
        </p:nvSpPr>
        <p:spPr>
          <a:xfrm>
            <a:off x="2231740" y="1582298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20" name="Elipse 19"/>
          <p:cNvSpPr/>
          <p:nvPr/>
        </p:nvSpPr>
        <p:spPr>
          <a:xfrm>
            <a:off x="2917318" y="1739800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21" name="Elipse 20"/>
          <p:cNvSpPr/>
          <p:nvPr/>
        </p:nvSpPr>
        <p:spPr>
          <a:xfrm>
            <a:off x="1541663" y="1242250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22" name="Elipse 21"/>
          <p:cNvSpPr/>
          <p:nvPr/>
        </p:nvSpPr>
        <p:spPr>
          <a:xfrm>
            <a:off x="2591780" y="1675032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23" name="Elipse 22"/>
          <p:cNvSpPr/>
          <p:nvPr/>
        </p:nvSpPr>
        <p:spPr>
          <a:xfrm>
            <a:off x="2831807" y="1665312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24" name="Elipse 23"/>
          <p:cNvSpPr/>
          <p:nvPr/>
        </p:nvSpPr>
        <p:spPr>
          <a:xfrm>
            <a:off x="3011827" y="1725319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25" name="Elipse 24"/>
          <p:cNvSpPr/>
          <p:nvPr/>
        </p:nvSpPr>
        <p:spPr>
          <a:xfrm>
            <a:off x="2519021" y="1615026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26" name="Elipse 25"/>
          <p:cNvSpPr/>
          <p:nvPr/>
        </p:nvSpPr>
        <p:spPr>
          <a:xfrm>
            <a:off x="2728797" y="1679793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27" name="Elipse 26"/>
          <p:cNvSpPr/>
          <p:nvPr/>
        </p:nvSpPr>
        <p:spPr>
          <a:xfrm>
            <a:off x="3106678" y="1687370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28" name="Elipse 27"/>
          <p:cNvSpPr/>
          <p:nvPr/>
        </p:nvSpPr>
        <p:spPr>
          <a:xfrm>
            <a:off x="3166685" y="1787827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32" name="Elipse 31"/>
          <p:cNvSpPr/>
          <p:nvPr/>
        </p:nvSpPr>
        <p:spPr>
          <a:xfrm>
            <a:off x="2024702" y="1585022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33" name="Elipse 32"/>
          <p:cNvSpPr/>
          <p:nvPr/>
        </p:nvSpPr>
        <p:spPr>
          <a:xfrm>
            <a:off x="1871700" y="1494479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34" name="Elipse 33"/>
          <p:cNvSpPr/>
          <p:nvPr/>
        </p:nvSpPr>
        <p:spPr>
          <a:xfrm>
            <a:off x="1418254" y="1115250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35" name="Elipse 34"/>
          <p:cNvSpPr/>
          <p:nvPr/>
        </p:nvSpPr>
        <p:spPr>
          <a:xfrm>
            <a:off x="-7212857" y="49875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36" name="Elipse 35"/>
          <p:cNvSpPr/>
          <p:nvPr/>
        </p:nvSpPr>
        <p:spPr>
          <a:xfrm>
            <a:off x="2806645" y="757267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37" name="Elipse 36"/>
          <p:cNvSpPr/>
          <p:nvPr/>
        </p:nvSpPr>
        <p:spPr>
          <a:xfrm>
            <a:off x="1443416" y="1208502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38" name="Elipse 37"/>
          <p:cNvSpPr/>
          <p:nvPr/>
        </p:nvSpPr>
        <p:spPr>
          <a:xfrm>
            <a:off x="-4692577" y="235198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39" name="Elipse 38"/>
          <p:cNvSpPr/>
          <p:nvPr/>
        </p:nvSpPr>
        <p:spPr>
          <a:xfrm>
            <a:off x="-7592242" y="-583210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40" name="Elipse 39"/>
          <p:cNvSpPr/>
          <p:nvPr/>
        </p:nvSpPr>
        <p:spPr>
          <a:xfrm>
            <a:off x="2990915" y="951212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41" name="Elipse 40"/>
          <p:cNvSpPr/>
          <p:nvPr/>
        </p:nvSpPr>
        <p:spPr>
          <a:xfrm>
            <a:off x="-10338035" y="-999735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42" name="Elipse 41"/>
          <p:cNvSpPr/>
          <p:nvPr/>
        </p:nvSpPr>
        <p:spPr>
          <a:xfrm>
            <a:off x="-13018714" y="-1177573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43" name="Elipse 42"/>
          <p:cNvSpPr/>
          <p:nvPr/>
        </p:nvSpPr>
        <p:spPr>
          <a:xfrm>
            <a:off x="1276225" y="660175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44" name="Elipse 43"/>
          <p:cNvSpPr/>
          <p:nvPr/>
        </p:nvSpPr>
        <p:spPr>
          <a:xfrm>
            <a:off x="1413412" y="921209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45" name="Elipse 44"/>
          <p:cNvSpPr/>
          <p:nvPr/>
        </p:nvSpPr>
        <p:spPr>
          <a:xfrm>
            <a:off x="1353406" y="967195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46" name="Elipse 45"/>
          <p:cNvSpPr/>
          <p:nvPr/>
        </p:nvSpPr>
        <p:spPr>
          <a:xfrm>
            <a:off x="-2018885" y="720182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47" name="Elipse 46"/>
          <p:cNvSpPr/>
          <p:nvPr/>
        </p:nvSpPr>
        <p:spPr>
          <a:xfrm>
            <a:off x="-4786443" y="-48853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50" name="Elipse 49"/>
          <p:cNvSpPr/>
          <p:nvPr/>
        </p:nvSpPr>
        <p:spPr>
          <a:xfrm>
            <a:off x="-2130660" y="235151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51" name="Elipse 50"/>
          <p:cNvSpPr/>
          <p:nvPr/>
        </p:nvSpPr>
        <p:spPr>
          <a:xfrm>
            <a:off x="1293399" y="750185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54" name="Elipse 53"/>
          <p:cNvSpPr/>
          <p:nvPr/>
        </p:nvSpPr>
        <p:spPr>
          <a:xfrm>
            <a:off x="1361643" y="787270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56" name="Elipse 55"/>
          <p:cNvSpPr/>
          <p:nvPr/>
        </p:nvSpPr>
        <p:spPr>
          <a:xfrm>
            <a:off x="1331640" y="1085914"/>
            <a:ext cx="60007" cy="600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64" name="Conector recto de flecha 63"/>
          <p:cNvCxnSpPr/>
          <p:nvPr/>
        </p:nvCxnSpPr>
        <p:spPr>
          <a:xfrm>
            <a:off x="2375088" y="789083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/>
          <p:cNvCxnSpPr/>
          <p:nvPr/>
        </p:nvCxnSpPr>
        <p:spPr>
          <a:xfrm>
            <a:off x="2574282" y="984543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589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4 Grupo"/>
          <p:cNvGrpSpPr/>
          <p:nvPr/>
        </p:nvGrpSpPr>
        <p:grpSpPr>
          <a:xfrm>
            <a:off x="2570043" y="814423"/>
            <a:ext cx="357190" cy="357190"/>
            <a:chOff x="2071670" y="1714488"/>
            <a:chExt cx="428628" cy="428628"/>
          </a:xfrm>
        </p:grpSpPr>
        <p:sp>
          <p:nvSpPr>
            <p:cNvPr id="14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6" name="74 Grupo"/>
          <p:cNvGrpSpPr/>
          <p:nvPr/>
        </p:nvGrpSpPr>
        <p:grpSpPr>
          <a:xfrm>
            <a:off x="1927199" y="457233"/>
            <a:ext cx="357190" cy="357190"/>
            <a:chOff x="785786" y="928670"/>
            <a:chExt cx="428628" cy="428628"/>
          </a:xfrm>
        </p:grpSpPr>
        <p:cxnSp>
          <p:nvCxnSpPr>
            <p:cNvPr id="17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19" name="77 Grupo"/>
          <p:cNvGrpSpPr/>
          <p:nvPr/>
        </p:nvGrpSpPr>
        <p:grpSpPr>
          <a:xfrm>
            <a:off x="1927199" y="1171613"/>
            <a:ext cx="357190" cy="357190"/>
            <a:chOff x="785786" y="928670"/>
            <a:chExt cx="428628" cy="428628"/>
          </a:xfrm>
        </p:grpSpPr>
        <p:cxnSp>
          <p:nvCxnSpPr>
            <p:cNvPr id="20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22" name="86 Grupo"/>
          <p:cNvGrpSpPr/>
          <p:nvPr/>
        </p:nvGrpSpPr>
        <p:grpSpPr>
          <a:xfrm>
            <a:off x="1927199" y="814423"/>
            <a:ext cx="357190" cy="357190"/>
            <a:chOff x="785786" y="928670"/>
            <a:chExt cx="428628" cy="428628"/>
          </a:xfrm>
        </p:grpSpPr>
        <p:cxnSp>
          <p:nvCxnSpPr>
            <p:cNvPr id="23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25" name="89 CuadroTexto"/>
          <p:cNvSpPr txBox="1"/>
          <p:nvPr/>
        </p:nvSpPr>
        <p:spPr>
          <a:xfrm>
            <a:off x="836356" y="1105244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6" name="91 Conector recto de flecha"/>
          <p:cNvCxnSpPr>
            <a:endCxn id="14" idx="1"/>
          </p:cNvCxnSpPr>
          <p:nvPr/>
        </p:nvCxnSpPr>
        <p:spPr>
          <a:xfrm>
            <a:off x="2224858" y="993018"/>
            <a:ext cx="3451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107 Forma libre"/>
          <p:cNvSpPr/>
          <p:nvPr/>
        </p:nvSpPr>
        <p:spPr>
          <a:xfrm>
            <a:off x="2215139" y="641210"/>
            <a:ext cx="354904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28" name="108 Forma libre"/>
          <p:cNvSpPr/>
          <p:nvPr/>
        </p:nvSpPr>
        <p:spPr>
          <a:xfrm>
            <a:off x="2215139" y="1111663"/>
            <a:ext cx="354904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29" name="110 Conector recto"/>
          <p:cNvCxnSpPr/>
          <p:nvPr/>
        </p:nvCxnSpPr>
        <p:spPr>
          <a:xfrm>
            <a:off x="1727099" y="635828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112 Conector recto"/>
          <p:cNvCxnSpPr>
            <a:endCxn id="24" idx="2"/>
          </p:cNvCxnSpPr>
          <p:nvPr/>
        </p:nvCxnSpPr>
        <p:spPr>
          <a:xfrm>
            <a:off x="1727099" y="993018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113 Conector recto"/>
          <p:cNvCxnSpPr>
            <a:endCxn id="21" idx="2"/>
          </p:cNvCxnSpPr>
          <p:nvPr/>
        </p:nvCxnSpPr>
        <p:spPr>
          <a:xfrm>
            <a:off x="1727099" y="1350202"/>
            <a:ext cx="259632" cy="7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114 Conector recto de flecha"/>
          <p:cNvCxnSpPr/>
          <p:nvPr/>
        </p:nvCxnSpPr>
        <p:spPr>
          <a:xfrm>
            <a:off x="2927233" y="993018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116 CuadroTexto"/>
          <p:cNvSpPr txBox="1"/>
          <p:nvPr/>
        </p:nvSpPr>
        <p:spPr>
          <a:xfrm>
            <a:off x="920282" y="1417341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117 CuadroTexto"/>
          <p:cNvSpPr txBox="1"/>
          <p:nvPr/>
        </p:nvSpPr>
        <p:spPr>
          <a:xfrm>
            <a:off x="913300" y="1743981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5" name="4 Grupo"/>
          <p:cNvGrpSpPr/>
          <p:nvPr/>
        </p:nvGrpSpPr>
        <p:grpSpPr>
          <a:xfrm>
            <a:off x="2570043" y="2017883"/>
            <a:ext cx="357190" cy="357190"/>
            <a:chOff x="2071670" y="1714488"/>
            <a:chExt cx="428628" cy="428628"/>
          </a:xfrm>
        </p:grpSpPr>
        <p:sp>
          <p:nvSpPr>
            <p:cNvPr id="36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3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8" name="74 Grupo"/>
          <p:cNvGrpSpPr/>
          <p:nvPr/>
        </p:nvGrpSpPr>
        <p:grpSpPr>
          <a:xfrm>
            <a:off x="1927199" y="1660693"/>
            <a:ext cx="357190" cy="357190"/>
            <a:chOff x="785786" y="928670"/>
            <a:chExt cx="428628" cy="428628"/>
          </a:xfrm>
        </p:grpSpPr>
        <p:cxnSp>
          <p:nvCxnSpPr>
            <p:cNvPr id="39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41" name="77 Grupo"/>
          <p:cNvGrpSpPr/>
          <p:nvPr/>
        </p:nvGrpSpPr>
        <p:grpSpPr>
          <a:xfrm>
            <a:off x="1927199" y="2375073"/>
            <a:ext cx="357190" cy="357190"/>
            <a:chOff x="785786" y="928670"/>
            <a:chExt cx="428628" cy="428628"/>
          </a:xfrm>
        </p:grpSpPr>
        <p:cxnSp>
          <p:nvCxnSpPr>
            <p:cNvPr id="42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44" name="86 Grupo"/>
          <p:cNvGrpSpPr/>
          <p:nvPr/>
        </p:nvGrpSpPr>
        <p:grpSpPr>
          <a:xfrm>
            <a:off x="1927199" y="2017883"/>
            <a:ext cx="357190" cy="357190"/>
            <a:chOff x="785786" y="928670"/>
            <a:chExt cx="428628" cy="428628"/>
          </a:xfrm>
        </p:grpSpPr>
        <p:cxnSp>
          <p:nvCxnSpPr>
            <p:cNvPr id="45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cxnSp>
        <p:nvCxnSpPr>
          <p:cNvPr id="47" name="91 Conector recto de flecha"/>
          <p:cNvCxnSpPr>
            <a:endCxn id="36" idx="1"/>
          </p:cNvCxnSpPr>
          <p:nvPr/>
        </p:nvCxnSpPr>
        <p:spPr>
          <a:xfrm>
            <a:off x="2224858" y="2196478"/>
            <a:ext cx="3451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107 Forma libre"/>
          <p:cNvSpPr/>
          <p:nvPr/>
        </p:nvSpPr>
        <p:spPr>
          <a:xfrm>
            <a:off x="2215139" y="1844669"/>
            <a:ext cx="354904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49" name="108 Forma libre"/>
          <p:cNvSpPr/>
          <p:nvPr/>
        </p:nvSpPr>
        <p:spPr>
          <a:xfrm>
            <a:off x="2215139" y="2315122"/>
            <a:ext cx="354904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50" name="110 Conector recto"/>
          <p:cNvCxnSpPr>
            <a:endCxn id="40" idx="2"/>
          </p:cNvCxnSpPr>
          <p:nvPr/>
        </p:nvCxnSpPr>
        <p:spPr>
          <a:xfrm>
            <a:off x="1727099" y="1839288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112 Conector recto"/>
          <p:cNvCxnSpPr>
            <a:endCxn id="46" idx="2"/>
          </p:cNvCxnSpPr>
          <p:nvPr/>
        </p:nvCxnSpPr>
        <p:spPr>
          <a:xfrm>
            <a:off x="1727099" y="2196478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113 Conector recto"/>
          <p:cNvCxnSpPr>
            <a:endCxn id="43" idx="2"/>
          </p:cNvCxnSpPr>
          <p:nvPr/>
        </p:nvCxnSpPr>
        <p:spPr>
          <a:xfrm>
            <a:off x="1727099" y="2553661"/>
            <a:ext cx="259632" cy="7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114 Conector recto de flecha"/>
          <p:cNvCxnSpPr/>
          <p:nvPr/>
        </p:nvCxnSpPr>
        <p:spPr>
          <a:xfrm>
            <a:off x="2927233" y="2196478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110 Conector recto"/>
          <p:cNvCxnSpPr/>
          <p:nvPr/>
        </p:nvCxnSpPr>
        <p:spPr>
          <a:xfrm flipV="1">
            <a:off x="1293251" y="635830"/>
            <a:ext cx="433848" cy="595316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110 Conector recto"/>
          <p:cNvCxnSpPr/>
          <p:nvPr/>
        </p:nvCxnSpPr>
        <p:spPr>
          <a:xfrm>
            <a:off x="1293251" y="1231145"/>
            <a:ext cx="433848" cy="608143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110 Conector recto"/>
          <p:cNvCxnSpPr/>
          <p:nvPr/>
        </p:nvCxnSpPr>
        <p:spPr>
          <a:xfrm flipV="1">
            <a:off x="1293251" y="993019"/>
            <a:ext cx="433848" cy="559357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110 Conector recto"/>
          <p:cNvCxnSpPr/>
          <p:nvPr/>
        </p:nvCxnSpPr>
        <p:spPr>
          <a:xfrm>
            <a:off x="1293251" y="1552376"/>
            <a:ext cx="433848" cy="648377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110 Conector recto"/>
          <p:cNvCxnSpPr/>
          <p:nvPr/>
        </p:nvCxnSpPr>
        <p:spPr>
          <a:xfrm>
            <a:off x="1293251" y="1897869"/>
            <a:ext cx="433848" cy="655799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110 Conector recto"/>
          <p:cNvCxnSpPr/>
          <p:nvPr/>
        </p:nvCxnSpPr>
        <p:spPr>
          <a:xfrm flipV="1">
            <a:off x="1293251" y="1350203"/>
            <a:ext cx="433848" cy="547666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Agrupar 59"/>
          <p:cNvGrpSpPr/>
          <p:nvPr/>
        </p:nvGrpSpPr>
        <p:grpSpPr>
          <a:xfrm>
            <a:off x="3093236" y="818698"/>
            <a:ext cx="357190" cy="357190"/>
            <a:chOff x="285720" y="857232"/>
            <a:chExt cx="428628" cy="428628"/>
          </a:xfrm>
        </p:grpSpPr>
        <p:sp>
          <p:nvSpPr>
            <p:cNvPr id="61" name="186 Rectángulo"/>
            <p:cNvSpPr/>
            <p:nvPr/>
          </p:nvSpPr>
          <p:spPr>
            <a:xfrm>
              <a:off x="285720" y="857232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cxnSp>
          <p:nvCxnSpPr>
            <p:cNvPr id="62" name="187 Conector recto"/>
            <p:cNvCxnSpPr/>
            <p:nvPr/>
          </p:nvCxnSpPr>
          <p:spPr>
            <a:xfrm rot="10800000" flipH="1">
              <a:off x="285720" y="1214422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188 Conector recto"/>
            <p:cNvCxnSpPr/>
            <p:nvPr/>
          </p:nvCxnSpPr>
          <p:spPr>
            <a:xfrm rot="16200000" flipH="1">
              <a:off x="285720" y="1071546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189 Forma libre"/>
            <p:cNvSpPr/>
            <p:nvPr/>
          </p:nvSpPr>
          <p:spPr>
            <a:xfrm>
              <a:off x="285720" y="919763"/>
              <a:ext cx="428628" cy="303566"/>
            </a:xfrm>
            <a:custGeom>
              <a:avLst/>
              <a:gdLst>
                <a:gd name="connsiteX0" fmla="*/ 971550 w 971550"/>
                <a:gd name="connsiteY0" fmla="*/ 0 h 638175"/>
                <a:gd name="connsiteX1" fmla="*/ 652463 w 971550"/>
                <a:gd name="connsiteY1" fmla="*/ 95250 h 638175"/>
                <a:gd name="connsiteX2" fmla="*/ 304800 w 971550"/>
                <a:gd name="connsiteY2" fmla="*/ 538163 h 638175"/>
                <a:gd name="connsiteX3" fmla="*/ 0 w 971550"/>
                <a:gd name="connsiteY3" fmla="*/ 63817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638175">
                  <a:moveTo>
                    <a:pt x="971550" y="0"/>
                  </a:moveTo>
                  <a:cubicBezTo>
                    <a:pt x="867569" y="2778"/>
                    <a:pt x="763588" y="5556"/>
                    <a:pt x="652463" y="95250"/>
                  </a:cubicBezTo>
                  <a:cubicBezTo>
                    <a:pt x="541338" y="184944"/>
                    <a:pt x="413544" y="447676"/>
                    <a:pt x="304800" y="538163"/>
                  </a:cubicBezTo>
                  <a:cubicBezTo>
                    <a:pt x="196056" y="628651"/>
                    <a:pt x="98028" y="633413"/>
                    <a:pt x="0" y="638175"/>
                  </a:cubicBezTo>
                </a:path>
              </a:pathLst>
            </a:cu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pic>
          <p:nvPicPr>
            <p:cNvPr id="65" name="Imagen 64"/>
            <p:cNvPicPr>
              <a:picLocks noChangeAspect="1"/>
            </p:cNvPicPr>
            <p:nvPr/>
          </p:nvPicPr>
          <p:blipFill rotWithShape="1">
            <a:blip r:embed="rId3"/>
            <a:srcRect l="24432" t="28042" r="30670" b="20868"/>
            <a:stretch/>
          </p:blipFill>
          <p:spPr>
            <a:xfrm>
              <a:off x="577999" y="1063255"/>
              <a:ext cx="125442" cy="149233"/>
            </a:xfrm>
            <a:prstGeom prst="rect">
              <a:avLst/>
            </a:prstGeom>
          </p:spPr>
        </p:pic>
        <p:pic>
          <p:nvPicPr>
            <p:cNvPr id="66" name="Imagen 65"/>
            <p:cNvPicPr>
              <a:picLocks noChangeAspect="1"/>
            </p:cNvPicPr>
            <p:nvPr/>
          </p:nvPicPr>
          <p:blipFill rotWithShape="1">
            <a:blip r:embed="rId4"/>
            <a:srcRect l="24076" t="36044" r="24004" b="22607"/>
            <a:stretch/>
          </p:blipFill>
          <p:spPr>
            <a:xfrm>
              <a:off x="304442" y="876434"/>
              <a:ext cx="184626" cy="120781"/>
            </a:xfrm>
            <a:prstGeom prst="rect">
              <a:avLst/>
            </a:prstGeom>
          </p:spPr>
        </p:pic>
      </p:grpSp>
      <p:grpSp>
        <p:nvGrpSpPr>
          <p:cNvPr id="67" name="Agrupar 66"/>
          <p:cNvGrpSpPr/>
          <p:nvPr/>
        </p:nvGrpSpPr>
        <p:grpSpPr>
          <a:xfrm>
            <a:off x="3110103" y="2015224"/>
            <a:ext cx="357190" cy="357190"/>
            <a:chOff x="285720" y="857232"/>
            <a:chExt cx="428628" cy="428628"/>
          </a:xfrm>
        </p:grpSpPr>
        <p:sp>
          <p:nvSpPr>
            <p:cNvPr id="68" name="186 Rectángulo"/>
            <p:cNvSpPr/>
            <p:nvPr/>
          </p:nvSpPr>
          <p:spPr>
            <a:xfrm>
              <a:off x="285720" y="857232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cxnSp>
          <p:nvCxnSpPr>
            <p:cNvPr id="69" name="187 Conector recto"/>
            <p:cNvCxnSpPr/>
            <p:nvPr/>
          </p:nvCxnSpPr>
          <p:spPr>
            <a:xfrm rot="10800000" flipH="1">
              <a:off x="285720" y="1214422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188 Conector recto"/>
            <p:cNvCxnSpPr/>
            <p:nvPr/>
          </p:nvCxnSpPr>
          <p:spPr>
            <a:xfrm rot="16200000" flipH="1">
              <a:off x="285720" y="1071546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189 Forma libre"/>
            <p:cNvSpPr/>
            <p:nvPr/>
          </p:nvSpPr>
          <p:spPr>
            <a:xfrm>
              <a:off x="285720" y="919763"/>
              <a:ext cx="428628" cy="303566"/>
            </a:xfrm>
            <a:custGeom>
              <a:avLst/>
              <a:gdLst>
                <a:gd name="connsiteX0" fmla="*/ 971550 w 971550"/>
                <a:gd name="connsiteY0" fmla="*/ 0 h 638175"/>
                <a:gd name="connsiteX1" fmla="*/ 652463 w 971550"/>
                <a:gd name="connsiteY1" fmla="*/ 95250 h 638175"/>
                <a:gd name="connsiteX2" fmla="*/ 304800 w 971550"/>
                <a:gd name="connsiteY2" fmla="*/ 538163 h 638175"/>
                <a:gd name="connsiteX3" fmla="*/ 0 w 971550"/>
                <a:gd name="connsiteY3" fmla="*/ 63817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638175">
                  <a:moveTo>
                    <a:pt x="971550" y="0"/>
                  </a:moveTo>
                  <a:cubicBezTo>
                    <a:pt x="867569" y="2778"/>
                    <a:pt x="763588" y="5556"/>
                    <a:pt x="652463" y="95250"/>
                  </a:cubicBezTo>
                  <a:cubicBezTo>
                    <a:pt x="541338" y="184944"/>
                    <a:pt x="413544" y="447676"/>
                    <a:pt x="304800" y="538163"/>
                  </a:cubicBezTo>
                  <a:cubicBezTo>
                    <a:pt x="196056" y="628651"/>
                    <a:pt x="98028" y="633413"/>
                    <a:pt x="0" y="638175"/>
                  </a:cubicBezTo>
                </a:path>
              </a:pathLst>
            </a:cu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pic>
          <p:nvPicPr>
            <p:cNvPr id="72" name="Imagen 71"/>
            <p:cNvPicPr>
              <a:picLocks noChangeAspect="1"/>
            </p:cNvPicPr>
            <p:nvPr/>
          </p:nvPicPr>
          <p:blipFill rotWithShape="1">
            <a:blip r:embed="rId3"/>
            <a:srcRect l="24432" t="28042" r="30670" b="20868"/>
            <a:stretch/>
          </p:blipFill>
          <p:spPr>
            <a:xfrm>
              <a:off x="577999" y="1063255"/>
              <a:ext cx="125442" cy="149233"/>
            </a:xfrm>
            <a:prstGeom prst="rect">
              <a:avLst/>
            </a:prstGeom>
          </p:spPr>
        </p:pic>
        <p:pic>
          <p:nvPicPr>
            <p:cNvPr id="73" name="Imagen 72"/>
            <p:cNvPicPr>
              <a:picLocks noChangeAspect="1"/>
            </p:cNvPicPr>
            <p:nvPr/>
          </p:nvPicPr>
          <p:blipFill rotWithShape="1">
            <a:blip r:embed="rId4"/>
            <a:srcRect l="24076" t="36044" r="24004" b="22607"/>
            <a:stretch/>
          </p:blipFill>
          <p:spPr>
            <a:xfrm>
              <a:off x="304442" y="876434"/>
              <a:ext cx="184626" cy="120781"/>
            </a:xfrm>
            <a:prstGeom prst="rect">
              <a:avLst/>
            </a:prstGeom>
          </p:spPr>
        </p:pic>
      </p:grpSp>
      <p:grpSp>
        <p:nvGrpSpPr>
          <p:cNvPr id="74" name="4 Grupo"/>
          <p:cNvGrpSpPr/>
          <p:nvPr/>
        </p:nvGrpSpPr>
        <p:grpSpPr>
          <a:xfrm>
            <a:off x="4790289" y="1243020"/>
            <a:ext cx="357190" cy="357190"/>
            <a:chOff x="2071670" y="1714488"/>
            <a:chExt cx="428628" cy="428628"/>
          </a:xfrm>
        </p:grpSpPr>
        <p:sp>
          <p:nvSpPr>
            <p:cNvPr id="75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7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77" name="74 Grupo"/>
          <p:cNvGrpSpPr/>
          <p:nvPr/>
        </p:nvGrpSpPr>
        <p:grpSpPr>
          <a:xfrm>
            <a:off x="4147446" y="885830"/>
            <a:ext cx="357190" cy="357190"/>
            <a:chOff x="785786" y="928670"/>
            <a:chExt cx="428628" cy="428628"/>
          </a:xfrm>
        </p:grpSpPr>
        <p:cxnSp>
          <p:nvCxnSpPr>
            <p:cNvPr id="78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80" name="77 Grupo"/>
          <p:cNvGrpSpPr/>
          <p:nvPr/>
        </p:nvGrpSpPr>
        <p:grpSpPr>
          <a:xfrm>
            <a:off x="4147446" y="1600210"/>
            <a:ext cx="357190" cy="357190"/>
            <a:chOff x="785786" y="928670"/>
            <a:chExt cx="428628" cy="428628"/>
          </a:xfrm>
        </p:grpSpPr>
        <p:cxnSp>
          <p:nvCxnSpPr>
            <p:cNvPr id="81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83" name="86 Grupo"/>
          <p:cNvGrpSpPr/>
          <p:nvPr/>
        </p:nvGrpSpPr>
        <p:grpSpPr>
          <a:xfrm>
            <a:off x="4147446" y="1243020"/>
            <a:ext cx="357190" cy="357190"/>
            <a:chOff x="785786" y="928670"/>
            <a:chExt cx="428628" cy="428628"/>
          </a:xfrm>
        </p:grpSpPr>
        <p:cxnSp>
          <p:nvCxnSpPr>
            <p:cNvPr id="84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cxnSp>
        <p:nvCxnSpPr>
          <p:cNvPr id="86" name="91 Conector recto de flecha"/>
          <p:cNvCxnSpPr>
            <a:endCxn id="75" idx="1"/>
          </p:cNvCxnSpPr>
          <p:nvPr/>
        </p:nvCxnSpPr>
        <p:spPr>
          <a:xfrm>
            <a:off x="4445104" y="1421615"/>
            <a:ext cx="3451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107 Forma libre"/>
          <p:cNvSpPr/>
          <p:nvPr/>
        </p:nvSpPr>
        <p:spPr>
          <a:xfrm>
            <a:off x="4435386" y="1069807"/>
            <a:ext cx="354904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88" name="108 Forma libre"/>
          <p:cNvSpPr/>
          <p:nvPr/>
        </p:nvSpPr>
        <p:spPr>
          <a:xfrm>
            <a:off x="4435386" y="1540260"/>
            <a:ext cx="354904" cy="23853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89" name="110 Conector recto"/>
          <p:cNvCxnSpPr>
            <a:endCxn id="79" idx="2"/>
          </p:cNvCxnSpPr>
          <p:nvPr/>
        </p:nvCxnSpPr>
        <p:spPr>
          <a:xfrm>
            <a:off x="3947346" y="1064425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112 Conector recto"/>
          <p:cNvCxnSpPr>
            <a:endCxn id="85" idx="2"/>
          </p:cNvCxnSpPr>
          <p:nvPr/>
        </p:nvCxnSpPr>
        <p:spPr>
          <a:xfrm>
            <a:off x="3947346" y="1421615"/>
            <a:ext cx="259632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113 Conector recto"/>
          <p:cNvCxnSpPr>
            <a:endCxn id="82" idx="2"/>
          </p:cNvCxnSpPr>
          <p:nvPr/>
        </p:nvCxnSpPr>
        <p:spPr>
          <a:xfrm>
            <a:off x="3947346" y="1778798"/>
            <a:ext cx="259632" cy="7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114 Conector recto de flecha"/>
          <p:cNvCxnSpPr/>
          <p:nvPr/>
        </p:nvCxnSpPr>
        <p:spPr>
          <a:xfrm>
            <a:off x="5147479" y="1421615"/>
            <a:ext cx="1828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107 Forma libre"/>
          <p:cNvSpPr/>
          <p:nvPr/>
        </p:nvSpPr>
        <p:spPr>
          <a:xfrm>
            <a:off x="3456632" y="993127"/>
            <a:ext cx="490714" cy="432763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02" name="108 Forma libre"/>
          <p:cNvSpPr/>
          <p:nvPr/>
        </p:nvSpPr>
        <p:spPr>
          <a:xfrm>
            <a:off x="3467293" y="1778805"/>
            <a:ext cx="480053" cy="417757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03" name="89 CuadroTexto"/>
          <p:cNvSpPr txBox="1"/>
          <p:nvPr/>
        </p:nvSpPr>
        <p:spPr>
          <a:xfrm>
            <a:off x="3751987" y="761434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5" name="Agrupar 104"/>
          <p:cNvGrpSpPr/>
          <p:nvPr/>
        </p:nvGrpSpPr>
        <p:grpSpPr>
          <a:xfrm>
            <a:off x="6275530" y="928728"/>
            <a:ext cx="1485361" cy="907998"/>
            <a:chOff x="5796136" y="2492896"/>
            <a:chExt cx="1782433" cy="1089597"/>
          </a:xfrm>
        </p:grpSpPr>
        <p:cxnSp>
          <p:nvCxnSpPr>
            <p:cNvPr id="106" name="Conector recto 105"/>
            <p:cNvCxnSpPr/>
            <p:nvPr/>
          </p:nvCxnSpPr>
          <p:spPr>
            <a:xfrm>
              <a:off x="5796136" y="2924374"/>
              <a:ext cx="1782433" cy="57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116 CuadroTexto"/>
            <p:cNvSpPr txBox="1"/>
            <p:nvPr/>
          </p:nvSpPr>
          <p:spPr>
            <a:xfrm>
              <a:off x="5850377" y="2492896"/>
              <a:ext cx="40049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1500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s-ES" sz="15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8" name="117 CuadroTexto"/>
            <p:cNvSpPr txBox="1"/>
            <p:nvPr/>
          </p:nvSpPr>
          <p:spPr>
            <a:xfrm>
              <a:off x="6282425" y="2492896"/>
              <a:ext cx="40049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1500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s-ES" sz="15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9" name="89 CuadroTexto"/>
            <p:cNvSpPr txBox="1"/>
            <p:nvPr/>
          </p:nvSpPr>
          <p:spPr>
            <a:xfrm>
              <a:off x="7146521" y="2492896"/>
              <a:ext cx="33701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d</a:t>
              </a:r>
              <a:endParaRPr lang="es-ES" sz="15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0" name="89 CuadroTexto"/>
            <p:cNvSpPr txBox="1"/>
            <p:nvPr/>
          </p:nvSpPr>
          <p:spPr>
            <a:xfrm>
              <a:off x="6761745" y="2492896"/>
              <a:ext cx="323551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es-ES" sz="15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11" name="Conector recto 110"/>
            <p:cNvCxnSpPr/>
            <p:nvPr/>
          </p:nvCxnSpPr>
          <p:spPr>
            <a:xfrm>
              <a:off x="5914087" y="307677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/>
            <p:cNvCxnSpPr/>
            <p:nvPr/>
          </p:nvCxnSpPr>
          <p:spPr>
            <a:xfrm>
              <a:off x="6346135" y="307843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cto 112"/>
            <p:cNvCxnSpPr/>
            <p:nvPr/>
          </p:nvCxnSpPr>
          <p:spPr>
            <a:xfrm>
              <a:off x="6786481" y="306896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cto 113"/>
            <p:cNvCxnSpPr/>
            <p:nvPr/>
          </p:nvCxnSpPr>
          <p:spPr>
            <a:xfrm>
              <a:off x="7210231" y="306896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/>
            <p:cNvCxnSpPr/>
            <p:nvPr/>
          </p:nvCxnSpPr>
          <p:spPr>
            <a:xfrm>
              <a:off x="5922385" y="314878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/>
            <p:cNvCxnSpPr/>
            <p:nvPr/>
          </p:nvCxnSpPr>
          <p:spPr>
            <a:xfrm>
              <a:off x="6354433" y="315044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/>
            <p:nvPr/>
          </p:nvCxnSpPr>
          <p:spPr>
            <a:xfrm>
              <a:off x="6794779" y="314096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/>
            <p:cNvCxnSpPr/>
            <p:nvPr/>
          </p:nvCxnSpPr>
          <p:spPr>
            <a:xfrm>
              <a:off x="7218529" y="314096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/>
            <p:cNvCxnSpPr/>
            <p:nvPr/>
          </p:nvCxnSpPr>
          <p:spPr>
            <a:xfrm>
              <a:off x="5922385" y="322079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6354433" y="322245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cto 120"/>
            <p:cNvCxnSpPr/>
            <p:nvPr/>
          </p:nvCxnSpPr>
          <p:spPr>
            <a:xfrm>
              <a:off x="6794779" y="321297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recto 121"/>
            <p:cNvCxnSpPr/>
            <p:nvPr/>
          </p:nvCxnSpPr>
          <p:spPr>
            <a:xfrm>
              <a:off x="7218529" y="321297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cto 122"/>
            <p:cNvCxnSpPr/>
            <p:nvPr/>
          </p:nvCxnSpPr>
          <p:spPr>
            <a:xfrm>
              <a:off x="5922385" y="329279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cto 123"/>
            <p:cNvCxnSpPr/>
            <p:nvPr/>
          </p:nvCxnSpPr>
          <p:spPr>
            <a:xfrm>
              <a:off x="6354433" y="329446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cto 124"/>
            <p:cNvCxnSpPr/>
            <p:nvPr/>
          </p:nvCxnSpPr>
          <p:spPr>
            <a:xfrm>
              <a:off x="6794779" y="328498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cto 125"/>
            <p:cNvCxnSpPr/>
            <p:nvPr/>
          </p:nvCxnSpPr>
          <p:spPr>
            <a:xfrm>
              <a:off x="7218529" y="328498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cto 126"/>
            <p:cNvCxnSpPr/>
            <p:nvPr/>
          </p:nvCxnSpPr>
          <p:spPr>
            <a:xfrm>
              <a:off x="5922385" y="336480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recto 127"/>
            <p:cNvCxnSpPr/>
            <p:nvPr/>
          </p:nvCxnSpPr>
          <p:spPr>
            <a:xfrm>
              <a:off x="6354433" y="336646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recto 128"/>
            <p:cNvCxnSpPr/>
            <p:nvPr/>
          </p:nvCxnSpPr>
          <p:spPr>
            <a:xfrm>
              <a:off x="6794779" y="335699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recto 129"/>
            <p:cNvCxnSpPr/>
            <p:nvPr/>
          </p:nvCxnSpPr>
          <p:spPr>
            <a:xfrm>
              <a:off x="7218529" y="335699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ctor recto 130"/>
            <p:cNvCxnSpPr/>
            <p:nvPr/>
          </p:nvCxnSpPr>
          <p:spPr>
            <a:xfrm>
              <a:off x="5922385" y="343681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recto 131"/>
            <p:cNvCxnSpPr/>
            <p:nvPr/>
          </p:nvCxnSpPr>
          <p:spPr>
            <a:xfrm>
              <a:off x="6354433" y="343847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ctor recto 132"/>
            <p:cNvCxnSpPr/>
            <p:nvPr/>
          </p:nvCxnSpPr>
          <p:spPr>
            <a:xfrm>
              <a:off x="6794779" y="342900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ector recto 133"/>
            <p:cNvCxnSpPr/>
            <p:nvPr/>
          </p:nvCxnSpPr>
          <p:spPr>
            <a:xfrm>
              <a:off x="7218529" y="342900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ector recto 134"/>
            <p:cNvCxnSpPr/>
            <p:nvPr/>
          </p:nvCxnSpPr>
          <p:spPr>
            <a:xfrm>
              <a:off x="5922385" y="350882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cto 135"/>
            <p:cNvCxnSpPr/>
            <p:nvPr/>
          </p:nvCxnSpPr>
          <p:spPr>
            <a:xfrm>
              <a:off x="6354433" y="351048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cto 136"/>
            <p:cNvCxnSpPr/>
            <p:nvPr/>
          </p:nvCxnSpPr>
          <p:spPr>
            <a:xfrm>
              <a:off x="6794779" y="350100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cto 137"/>
            <p:cNvCxnSpPr/>
            <p:nvPr/>
          </p:nvCxnSpPr>
          <p:spPr>
            <a:xfrm>
              <a:off x="7218529" y="350100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cto 138"/>
            <p:cNvCxnSpPr/>
            <p:nvPr/>
          </p:nvCxnSpPr>
          <p:spPr>
            <a:xfrm>
              <a:off x="5922385" y="358083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recto 139"/>
            <p:cNvCxnSpPr/>
            <p:nvPr/>
          </p:nvCxnSpPr>
          <p:spPr>
            <a:xfrm>
              <a:off x="6354433" y="358249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recto 140"/>
            <p:cNvCxnSpPr/>
            <p:nvPr/>
          </p:nvCxnSpPr>
          <p:spPr>
            <a:xfrm>
              <a:off x="6794779" y="357301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recto 141"/>
            <p:cNvCxnSpPr/>
            <p:nvPr/>
          </p:nvCxnSpPr>
          <p:spPr>
            <a:xfrm>
              <a:off x="7218529" y="357301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114 Conector recto de flecha"/>
          <p:cNvCxnSpPr>
            <a:stCxn id="150" idx="3"/>
          </p:cNvCxnSpPr>
          <p:nvPr/>
        </p:nvCxnSpPr>
        <p:spPr>
          <a:xfrm>
            <a:off x="5672424" y="1418765"/>
            <a:ext cx="384937" cy="71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Agrupar 148"/>
          <p:cNvGrpSpPr/>
          <p:nvPr/>
        </p:nvGrpSpPr>
        <p:grpSpPr>
          <a:xfrm>
            <a:off x="5315234" y="1240169"/>
            <a:ext cx="357190" cy="357190"/>
            <a:chOff x="2500298" y="857232"/>
            <a:chExt cx="428628" cy="428628"/>
          </a:xfrm>
        </p:grpSpPr>
        <p:sp>
          <p:nvSpPr>
            <p:cNvPr id="150" name="195 Rectángulo"/>
            <p:cNvSpPr/>
            <p:nvPr/>
          </p:nvSpPr>
          <p:spPr>
            <a:xfrm>
              <a:off x="2500298" y="857232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cxnSp>
          <p:nvCxnSpPr>
            <p:cNvPr id="151" name="196 Conector recto"/>
            <p:cNvCxnSpPr>
              <a:stCxn id="150" idx="1"/>
              <a:endCxn id="150" idx="3"/>
            </p:cNvCxnSpPr>
            <p:nvPr/>
          </p:nvCxnSpPr>
          <p:spPr>
            <a:xfrm rot="10800000" flipH="1">
              <a:off x="2500298" y="1071546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197 Conector recto"/>
            <p:cNvCxnSpPr>
              <a:stCxn id="150" idx="0"/>
              <a:endCxn id="150" idx="2"/>
            </p:cNvCxnSpPr>
            <p:nvPr/>
          </p:nvCxnSpPr>
          <p:spPr>
            <a:xfrm rot="16200000" flipH="1">
              <a:off x="2500298" y="1071546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198 Conector recto"/>
            <p:cNvCxnSpPr/>
            <p:nvPr/>
          </p:nvCxnSpPr>
          <p:spPr>
            <a:xfrm rot="5400000" flipH="1" flipV="1">
              <a:off x="2500298" y="857232"/>
              <a:ext cx="428628" cy="4286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89 CuadroTexto"/>
          <p:cNvSpPr txBox="1"/>
          <p:nvPr/>
        </p:nvSpPr>
        <p:spPr>
          <a:xfrm>
            <a:off x="6030424" y="1237320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923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311860" y="2621525"/>
            <a:ext cx="79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/>
              <a:t>Conjunto de calibración</a:t>
            </a:r>
          </a:p>
          <a:p>
            <a:r>
              <a:rPr lang="es-ES" sz="1000" dirty="0"/>
              <a:t>(</a:t>
            </a:r>
            <a:r>
              <a:rPr lang="es-ES" sz="1000" dirty="0" err="1"/>
              <a:t>fitting</a:t>
            </a:r>
            <a:r>
              <a:rPr lang="es-ES" sz="1000" dirty="0"/>
              <a:t>)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3311860" y="3451143"/>
            <a:ext cx="8400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/>
              <a:t>Conjunto de prueba</a:t>
            </a:r>
          </a:p>
          <a:p>
            <a:r>
              <a:rPr lang="es-ES" sz="1000" dirty="0"/>
              <a:t>(</a:t>
            </a:r>
            <a:r>
              <a:rPr lang="es-ES" sz="1000" dirty="0" err="1"/>
              <a:t>testing</a:t>
            </a:r>
            <a:r>
              <a:rPr lang="es-ES" sz="1000" dirty="0"/>
              <a:t>)</a:t>
            </a:r>
          </a:p>
        </p:txBody>
      </p:sp>
      <p:grpSp>
        <p:nvGrpSpPr>
          <p:cNvPr id="75" name="Agrupar 74"/>
          <p:cNvGrpSpPr/>
          <p:nvPr/>
        </p:nvGrpSpPr>
        <p:grpSpPr>
          <a:xfrm>
            <a:off x="956370" y="157200"/>
            <a:ext cx="2525990" cy="1258240"/>
            <a:chOff x="593283" y="2684692"/>
            <a:chExt cx="3031189" cy="1509888"/>
          </a:xfrm>
        </p:grpSpPr>
        <p:sp>
          <p:nvSpPr>
            <p:cNvPr id="43" name="89 CuadroTexto"/>
            <p:cNvSpPr txBox="1"/>
            <p:nvPr/>
          </p:nvSpPr>
          <p:spPr>
            <a:xfrm>
              <a:off x="593283" y="2747409"/>
              <a:ext cx="492828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+</a:t>
              </a:r>
              <a:r>
                <a:rPr lang="en-US" sz="15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s-ES" sz="15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238 Forma libre"/>
            <p:cNvSpPr/>
            <p:nvPr/>
          </p:nvSpPr>
          <p:spPr>
            <a:xfrm>
              <a:off x="1671653" y="2684692"/>
              <a:ext cx="414958" cy="285752"/>
            </a:xfrm>
            <a:custGeom>
              <a:avLst/>
              <a:gdLst>
                <a:gd name="connsiteX0" fmla="*/ 0 w 428628"/>
                <a:gd name="connsiteY0" fmla="*/ 0 h 428628"/>
                <a:gd name="connsiteX1" fmla="*/ 428628 w 428628"/>
                <a:gd name="connsiteY1" fmla="*/ 0 h 428628"/>
                <a:gd name="connsiteX2" fmla="*/ 428628 w 428628"/>
                <a:gd name="connsiteY2" fmla="*/ 428628 h 428628"/>
                <a:gd name="connsiteX3" fmla="*/ 0 w 428628"/>
                <a:gd name="connsiteY3" fmla="*/ 428628 h 428628"/>
                <a:gd name="connsiteX4" fmla="*/ 0 w 428628"/>
                <a:gd name="connsiteY4" fmla="*/ 0 h 428628"/>
                <a:gd name="connsiteX0" fmla="*/ 0 w 641755"/>
                <a:gd name="connsiteY0" fmla="*/ 0 h 428628"/>
                <a:gd name="connsiteX1" fmla="*/ 428628 w 641755"/>
                <a:gd name="connsiteY1" fmla="*/ 0 h 428628"/>
                <a:gd name="connsiteX2" fmla="*/ 641178 w 641755"/>
                <a:gd name="connsiteY2" fmla="*/ 223882 h 428628"/>
                <a:gd name="connsiteX3" fmla="*/ 428628 w 641755"/>
                <a:gd name="connsiteY3" fmla="*/ 428628 h 428628"/>
                <a:gd name="connsiteX4" fmla="*/ 0 w 641755"/>
                <a:gd name="connsiteY4" fmla="*/ 428628 h 428628"/>
                <a:gd name="connsiteX5" fmla="*/ 0 w 641755"/>
                <a:gd name="connsiteY5" fmla="*/ 0 h 428628"/>
                <a:gd name="connsiteX0" fmla="*/ 0 w 641755"/>
                <a:gd name="connsiteY0" fmla="*/ 0 h 428628"/>
                <a:gd name="connsiteX1" fmla="*/ 428628 w 641755"/>
                <a:gd name="connsiteY1" fmla="*/ 0 h 428628"/>
                <a:gd name="connsiteX2" fmla="*/ 641178 w 641755"/>
                <a:gd name="connsiteY2" fmla="*/ 223882 h 428628"/>
                <a:gd name="connsiteX3" fmla="*/ 428628 w 641755"/>
                <a:gd name="connsiteY3" fmla="*/ 428628 h 428628"/>
                <a:gd name="connsiteX4" fmla="*/ 0 w 641755"/>
                <a:gd name="connsiteY4" fmla="*/ 428628 h 428628"/>
                <a:gd name="connsiteX5" fmla="*/ 0 w 641755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85226"/>
                <a:gd name="connsiteY0" fmla="*/ 0 h 428628"/>
                <a:gd name="connsiteX1" fmla="*/ 428628 w 685226"/>
                <a:gd name="connsiteY1" fmla="*/ 0 h 428628"/>
                <a:gd name="connsiteX2" fmla="*/ 641178 w 685226"/>
                <a:gd name="connsiteY2" fmla="*/ 223882 h 428628"/>
                <a:gd name="connsiteX3" fmla="*/ 635800 w 685226"/>
                <a:gd name="connsiteY3" fmla="*/ 226224 h 428628"/>
                <a:gd name="connsiteX4" fmla="*/ 428628 w 685226"/>
                <a:gd name="connsiteY4" fmla="*/ 428628 h 428628"/>
                <a:gd name="connsiteX5" fmla="*/ 0 w 685226"/>
                <a:gd name="connsiteY5" fmla="*/ 428628 h 428628"/>
                <a:gd name="connsiteX6" fmla="*/ 0 w 685226"/>
                <a:gd name="connsiteY6" fmla="*/ 0 h 428628"/>
                <a:gd name="connsiteX0" fmla="*/ 0 w 816196"/>
                <a:gd name="connsiteY0" fmla="*/ 0 h 428628"/>
                <a:gd name="connsiteX1" fmla="*/ 428628 w 816196"/>
                <a:gd name="connsiteY1" fmla="*/ 0 h 428628"/>
                <a:gd name="connsiteX2" fmla="*/ 641178 w 816196"/>
                <a:gd name="connsiteY2" fmla="*/ 223882 h 428628"/>
                <a:gd name="connsiteX3" fmla="*/ 635800 w 816196"/>
                <a:gd name="connsiteY3" fmla="*/ 226224 h 428628"/>
                <a:gd name="connsiteX4" fmla="*/ 428628 w 816196"/>
                <a:gd name="connsiteY4" fmla="*/ 428628 h 428628"/>
                <a:gd name="connsiteX5" fmla="*/ 0 w 816196"/>
                <a:gd name="connsiteY5" fmla="*/ 428628 h 428628"/>
                <a:gd name="connsiteX6" fmla="*/ 0 w 816196"/>
                <a:gd name="connsiteY6" fmla="*/ 0 h 428628"/>
                <a:gd name="connsiteX0" fmla="*/ 0 w 816196"/>
                <a:gd name="connsiteY0" fmla="*/ 0 h 455620"/>
                <a:gd name="connsiteX1" fmla="*/ 428628 w 816196"/>
                <a:gd name="connsiteY1" fmla="*/ 0 h 455620"/>
                <a:gd name="connsiteX2" fmla="*/ 641178 w 816196"/>
                <a:gd name="connsiteY2" fmla="*/ 223882 h 455620"/>
                <a:gd name="connsiteX3" fmla="*/ 635800 w 816196"/>
                <a:gd name="connsiteY3" fmla="*/ 226224 h 455620"/>
                <a:gd name="connsiteX4" fmla="*/ 428628 w 816196"/>
                <a:gd name="connsiteY4" fmla="*/ 428628 h 455620"/>
                <a:gd name="connsiteX5" fmla="*/ 0 w 816196"/>
                <a:gd name="connsiteY5" fmla="*/ 428628 h 455620"/>
                <a:gd name="connsiteX6" fmla="*/ 0 w 816196"/>
                <a:gd name="connsiteY6" fmla="*/ 0 h 455620"/>
                <a:gd name="connsiteX0" fmla="*/ 0 w 816196"/>
                <a:gd name="connsiteY0" fmla="*/ 0 h 428628"/>
                <a:gd name="connsiteX1" fmla="*/ 428628 w 816196"/>
                <a:gd name="connsiteY1" fmla="*/ 0 h 428628"/>
                <a:gd name="connsiteX2" fmla="*/ 641178 w 816196"/>
                <a:gd name="connsiteY2" fmla="*/ 223882 h 428628"/>
                <a:gd name="connsiteX3" fmla="*/ 635800 w 816196"/>
                <a:gd name="connsiteY3" fmla="*/ 226224 h 428628"/>
                <a:gd name="connsiteX4" fmla="*/ 428628 w 816196"/>
                <a:gd name="connsiteY4" fmla="*/ 428628 h 428628"/>
                <a:gd name="connsiteX5" fmla="*/ 0 w 816196"/>
                <a:gd name="connsiteY5" fmla="*/ 428628 h 428628"/>
                <a:gd name="connsiteX6" fmla="*/ 0 w 816196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707206"/>
                <a:gd name="connsiteY0" fmla="*/ 0 h 428628"/>
                <a:gd name="connsiteX1" fmla="*/ 428628 w 707206"/>
                <a:gd name="connsiteY1" fmla="*/ 0 h 428628"/>
                <a:gd name="connsiteX2" fmla="*/ 641178 w 707206"/>
                <a:gd name="connsiteY2" fmla="*/ 223882 h 428628"/>
                <a:gd name="connsiteX3" fmla="*/ 707206 w 707206"/>
                <a:gd name="connsiteY3" fmla="*/ 369076 h 428628"/>
                <a:gd name="connsiteX4" fmla="*/ 428628 w 707206"/>
                <a:gd name="connsiteY4" fmla="*/ 428628 h 428628"/>
                <a:gd name="connsiteX5" fmla="*/ 0 w 707206"/>
                <a:gd name="connsiteY5" fmla="*/ 428628 h 428628"/>
                <a:gd name="connsiteX6" fmla="*/ 0 w 707206"/>
                <a:gd name="connsiteY6" fmla="*/ 0 h 428628"/>
                <a:gd name="connsiteX0" fmla="*/ 0 w 641178"/>
                <a:gd name="connsiteY0" fmla="*/ 0 h 462752"/>
                <a:gd name="connsiteX1" fmla="*/ 428628 w 641178"/>
                <a:gd name="connsiteY1" fmla="*/ 0 h 462752"/>
                <a:gd name="connsiteX2" fmla="*/ 641178 w 641178"/>
                <a:gd name="connsiteY2" fmla="*/ 223882 h 462752"/>
                <a:gd name="connsiteX3" fmla="*/ 428628 w 641178"/>
                <a:gd name="connsiteY3" fmla="*/ 428628 h 462752"/>
                <a:gd name="connsiteX4" fmla="*/ 0 w 641178"/>
                <a:gd name="connsiteY4" fmla="*/ 428628 h 462752"/>
                <a:gd name="connsiteX5" fmla="*/ 0 w 641178"/>
                <a:gd name="connsiteY5" fmla="*/ 0 h 462752"/>
                <a:gd name="connsiteX0" fmla="*/ 0 w 641178"/>
                <a:gd name="connsiteY0" fmla="*/ 0 h 462752"/>
                <a:gd name="connsiteX1" fmla="*/ 428628 w 641178"/>
                <a:gd name="connsiteY1" fmla="*/ 0 h 462752"/>
                <a:gd name="connsiteX2" fmla="*/ 641178 w 641178"/>
                <a:gd name="connsiteY2" fmla="*/ 223882 h 462752"/>
                <a:gd name="connsiteX3" fmla="*/ 428628 w 641178"/>
                <a:gd name="connsiteY3" fmla="*/ 428628 h 462752"/>
                <a:gd name="connsiteX4" fmla="*/ 0 w 641178"/>
                <a:gd name="connsiteY4" fmla="*/ 428628 h 462752"/>
                <a:gd name="connsiteX5" fmla="*/ 0 w 641178"/>
                <a:gd name="connsiteY5" fmla="*/ 0 h 462752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152420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34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29272"/>
                <a:gd name="connsiteY0" fmla="*/ 0 h 428628"/>
                <a:gd name="connsiteX1" fmla="*/ 428628 w 629272"/>
                <a:gd name="connsiteY1" fmla="*/ 0 h 428628"/>
                <a:gd name="connsiteX2" fmla="*/ 629272 w 629272"/>
                <a:gd name="connsiteY2" fmla="*/ 216690 h 428628"/>
                <a:gd name="connsiteX3" fmla="*/ 428628 w 629272"/>
                <a:gd name="connsiteY3" fmla="*/ 428628 h 428628"/>
                <a:gd name="connsiteX4" fmla="*/ 0 w 629272"/>
                <a:gd name="connsiteY4" fmla="*/ 428628 h 428628"/>
                <a:gd name="connsiteX5" fmla="*/ 0 w 629272"/>
                <a:gd name="connsiteY5" fmla="*/ 0 h 42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272" h="428628">
                  <a:moveTo>
                    <a:pt x="0" y="0"/>
                  </a:moveTo>
                  <a:lnTo>
                    <a:pt x="428628" y="0"/>
                  </a:lnTo>
                  <a:lnTo>
                    <a:pt x="629272" y="216690"/>
                  </a:lnTo>
                  <a:lnTo>
                    <a:pt x="428628" y="428628"/>
                  </a:lnTo>
                  <a:lnTo>
                    <a:pt x="0" y="4286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cxnSp>
          <p:nvCxnSpPr>
            <p:cNvPr id="45" name="110 Conector recto"/>
            <p:cNvCxnSpPr>
              <a:stCxn id="43" idx="3"/>
            </p:cNvCxnSpPr>
            <p:nvPr/>
          </p:nvCxnSpPr>
          <p:spPr>
            <a:xfrm flipV="1">
              <a:off x="1086111" y="2828710"/>
              <a:ext cx="585542" cy="112598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238 Forma libre"/>
            <p:cNvSpPr/>
            <p:nvPr/>
          </p:nvSpPr>
          <p:spPr>
            <a:xfrm>
              <a:off x="1671653" y="3096932"/>
              <a:ext cx="414958" cy="285752"/>
            </a:xfrm>
            <a:custGeom>
              <a:avLst/>
              <a:gdLst>
                <a:gd name="connsiteX0" fmla="*/ 0 w 428628"/>
                <a:gd name="connsiteY0" fmla="*/ 0 h 428628"/>
                <a:gd name="connsiteX1" fmla="*/ 428628 w 428628"/>
                <a:gd name="connsiteY1" fmla="*/ 0 h 428628"/>
                <a:gd name="connsiteX2" fmla="*/ 428628 w 428628"/>
                <a:gd name="connsiteY2" fmla="*/ 428628 h 428628"/>
                <a:gd name="connsiteX3" fmla="*/ 0 w 428628"/>
                <a:gd name="connsiteY3" fmla="*/ 428628 h 428628"/>
                <a:gd name="connsiteX4" fmla="*/ 0 w 428628"/>
                <a:gd name="connsiteY4" fmla="*/ 0 h 428628"/>
                <a:gd name="connsiteX0" fmla="*/ 0 w 641755"/>
                <a:gd name="connsiteY0" fmla="*/ 0 h 428628"/>
                <a:gd name="connsiteX1" fmla="*/ 428628 w 641755"/>
                <a:gd name="connsiteY1" fmla="*/ 0 h 428628"/>
                <a:gd name="connsiteX2" fmla="*/ 641178 w 641755"/>
                <a:gd name="connsiteY2" fmla="*/ 223882 h 428628"/>
                <a:gd name="connsiteX3" fmla="*/ 428628 w 641755"/>
                <a:gd name="connsiteY3" fmla="*/ 428628 h 428628"/>
                <a:gd name="connsiteX4" fmla="*/ 0 w 641755"/>
                <a:gd name="connsiteY4" fmla="*/ 428628 h 428628"/>
                <a:gd name="connsiteX5" fmla="*/ 0 w 641755"/>
                <a:gd name="connsiteY5" fmla="*/ 0 h 428628"/>
                <a:gd name="connsiteX0" fmla="*/ 0 w 641755"/>
                <a:gd name="connsiteY0" fmla="*/ 0 h 428628"/>
                <a:gd name="connsiteX1" fmla="*/ 428628 w 641755"/>
                <a:gd name="connsiteY1" fmla="*/ 0 h 428628"/>
                <a:gd name="connsiteX2" fmla="*/ 641178 w 641755"/>
                <a:gd name="connsiteY2" fmla="*/ 223882 h 428628"/>
                <a:gd name="connsiteX3" fmla="*/ 428628 w 641755"/>
                <a:gd name="connsiteY3" fmla="*/ 428628 h 428628"/>
                <a:gd name="connsiteX4" fmla="*/ 0 w 641755"/>
                <a:gd name="connsiteY4" fmla="*/ 428628 h 428628"/>
                <a:gd name="connsiteX5" fmla="*/ 0 w 641755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85226"/>
                <a:gd name="connsiteY0" fmla="*/ 0 h 428628"/>
                <a:gd name="connsiteX1" fmla="*/ 428628 w 685226"/>
                <a:gd name="connsiteY1" fmla="*/ 0 h 428628"/>
                <a:gd name="connsiteX2" fmla="*/ 641178 w 685226"/>
                <a:gd name="connsiteY2" fmla="*/ 223882 h 428628"/>
                <a:gd name="connsiteX3" fmla="*/ 635800 w 685226"/>
                <a:gd name="connsiteY3" fmla="*/ 226224 h 428628"/>
                <a:gd name="connsiteX4" fmla="*/ 428628 w 685226"/>
                <a:gd name="connsiteY4" fmla="*/ 428628 h 428628"/>
                <a:gd name="connsiteX5" fmla="*/ 0 w 685226"/>
                <a:gd name="connsiteY5" fmla="*/ 428628 h 428628"/>
                <a:gd name="connsiteX6" fmla="*/ 0 w 685226"/>
                <a:gd name="connsiteY6" fmla="*/ 0 h 428628"/>
                <a:gd name="connsiteX0" fmla="*/ 0 w 816196"/>
                <a:gd name="connsiteY0" fmla="*/ 0 h 428628"/>
                <a:gd name="connsiteX1" fmla="*/ 428628 w 816196"/>
                <a:gd name="connsiteY1" fmla="*/ 0 h 428628"/>
                <a:gd name="connsiteX2" fmla="*/ 641178 w 816196"/>
                <a:gd name="connsiteY2" fmla="*/ 223882 h 428628"/>
                <a:gd name="connsiteX3" fmla="*/ 635800 w 816196"/>
                <a:gd name="connsiteY3" fmla="*/ 226224 h 428628"/>
                <a:gd name="connsiteX4" fmla="*/ 428628 w 816196"/>
                <a:gd name="connsiteY4" fmla="*/ 428628 h 428628"/>
                <a:gd name="connsiteX5" fmla="*/ 0 w 816196"/>
                <a:gd name="connsiteY5" fmla="*/ 428628 h 428628"/>
                <a:gd name="connsiteX6" fmla="*/ 0 w 816196"/>
                <a:gd name="connsiteY6" fmla="*/ 0 h 428628"/>
                <a:gd name="connsiteX0" fmla="*/ 0 w 816196"/>
                <a:gd name="connsiteY0" fmla="*/ 0 h 455620"/>
                <a:gd name="connsiteX1" fmla="*/ 428628 w 816196"/>
                <a:gd name="connsiteY1" fmla="*/ 0 h 455620"/>
                <a:gd name="connsiteX2" fmla="*/ 641178 w 816196"/>
                <a:gd name="connsiteY2" fmla="*/ 223882 h 455620"/>
                <a:gd name="connsiteX3" fmla="*/ 635800 w 816196"/>
                <a:gd name="connsiteY3" fmla="*/ 226224 h 455620"/>
                <a:gd name="connsiteX4" fmla="*/ 428628 w 816196"/>
                <a:gd name="connsiteY4" fmla="*/ 428628 h 455620"/>
                <a:gd name="connsiteX5" fmla="*/ 0 w 816196"/>
                <a:gd name="connsiteY5" fmla="*/ 428628 h 455620"/>
                <a:gd name="connsiteX6" fmla="*/ 0 w 816196"/>
                <a:gd name="connsiteY6" fmla="*/ 0 h 455620"/>
                <a:gd name="connsiteX0" fmla="*/ 0 w 816196"/>
                <a:gd name="connsiteY0" fmla="*/ 0 h 428628"/>
                <a:gd name="connsiteX1" fmla="*/ 428628 w 816196"/>
                <a:gd name="connsiteY1" fmla="*/ 0 h 428628"/>
                <a:gd name="connsiteX2" fmla="*/ 641178 w 816196"/>
                <a:gd name="connsiteY2" fmla="*/ 223882 h 428628"/>
                <a:gd name="connsiteX3" fmla="*/ 635800 w 816196"/>
                <a:gd name="connsiteY3" fmla="*/ 226224 h 428628"/>
                <a:gd name="connsiteX4" fmla="*/ 428628 w 816196"/>
                <a:gd name="connsiteY4" fmla="*/ 428628 h 428628"/>
                <a:gd name="connsiteX5" fmla="*/ 0 w 816196"/>
                <a:gd name="connsiteY5" fmla="*/ 428628 h 428628"/>
                <a:gd name="connsiteX6" fmla="*/ 0 w 816196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707206"/>
                <a:gd name="connsiteY0" fmla="*/ 0 h 428628"/>
                <a:gd name="connsiteX1" fmla="*/ 428628 w 707206"/>
                <a:gd name="connsiteY1" fmla="*/ 0 h 428628"/>
                <a:gd name="connsiteX2" fmla="*/ 641178 w 707206"/>
                <a:gd name="connsiteY2" fmla="*/ 223882 h 428628"/>
                <a:gd name="connsiteX3" fmla="*/ 707206 w 707206"/>
                <a:gd name="connsiteY3" fmla="*/ 369076 h 428628"/>
                <a:gd name="connsiteX4" fmla="*/ 428628 w 707206"/>
                <a:gd name="connsiteY4" fmla="*/ 428628 h 428628"/>
                <a:gd name="connsiteX5" fmla="*/ 0 w 707206"/>
                <a:gd name="connsiteY5" fmla="*/ 428628 h 428628"/>
                <a:gd name="connsiteX6" fmla="*/ 0 w 707206"/>
                <a:gd name="connsiteY6" fmla="*/ 0 h 428628"/>
                <a:gd name="connsiteX0" fmla="*/ 0 w 641178"/>
                <a:gd name="connsiteY0" fmla="*/ 0 h 462752"/>
                <a:gd name="connsiteX1" fmla="*/ 428628 w 641178"/>
                <a:gd name="connsiteY1" fmla="*/ 0 h 462752"/>
                <a:gd name="connsiteX2" fmla="*/ 641178 w 641178"/>
                <a:gd name="connsiteY2" fmla="*/ 223882 h 462752"/>
                <a:gd name="connsiteX3" fmla="*/ 428628 w 641178"/>
                <a:gd name="connsiteY3" fmla="*/ 428628 h 462752"/>
                <a:gd name="connsiteX4" fmla="*/ 0 w 641178"/>
                <a:gd name="connsiteY4" fmla="*/ 428628 h 462752"/>
                <a:gd name="connsiteX5" fmla="*/ 0 w 641178"/>
                <a:gd name="connsiteY5" fmla="*/ 0 h 462752"/>
                <a:gd name="connsiteX0" fmla="*/ 0 w 641178"/>
                <a:gd name="connsiteY0" fmla="*/ 0 h 462752"/>
                <a:gd name="connsiteX1" fmla="*/ 428628 w 641178"/>
                <a:gd name="connsiteY1" fmla="*/ 0 h 462752"/>
                <a:gd name="connsiteX2" fmla="*/ 641178 w 641178"/>
                <a:gd name="connsiteY2" fmla="*/ 223882 h 462752"/>
                <a:gd name="connsiteX3" fmla="*/ 428628 w 641178"/>
                <a:gd name="connsiteY3" fmla="*/ 428628 h 462752"/>
                <a:gd name="connsiteX4" fmla="*/ 0 w 641178"/>
                <a:gd name="connsiteY4" fmla="*/ 428628 h 462752"/>
                <a:gd name="connsiteX5" fmla="*/ 0 w 641178"/>
                <a:gd name="connsiteY5" fmla="*/ 0 h 462752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152420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34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29272"/>
                <a:gd name="connsiteY0" fmla="*/ 0 h 428628"/>
                <a:gd name="connsiteX1" fmla="*/ 428628 w 629272"/>
                <a:gd name="connsiteY1" fmla="*/ 0 h 428628"/>
                <a:gd name="connsiteX2" fmla="*/ 629272 w 629272"/>
                <a:gd name="connsiteY2" fmla="*/ 216690 h 428628"/>
                <a:gd name="connsiteX3" fmla="*/ 428628 w 629272"/>
                <a:gd name="connsiteY3" fmla="*/ 428628 h 428628"/>
                <a:gd name="connsiteX4" fmla="*/ 0 w 629272"/>
                <a:gd name="connsiteY4" fmla="*/ 428628 h 428628"/>
                <a:gd name="connsiteX5" fmla="*/ 0 w 629272"/>
                <a:gd name="connsiteY5" fmla="*/ 0 h 42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272" h="428628">
                  <a:moveTo>
                    <a:pt x="0" y="0"/>
                  </a:moveTo>
                  <a:lnTo>
                    <a:pt x="428628" y="0"/>
                  </a:lnTo>
                  <a:lnTo>
                    <a:pt x="629272" y="216690"/>
                  </a:lnTo>
                  <a:lnTo>
                    <a:pt x="428628" y="428628"/>
                  </a:lnTo>
                  <a:lnTo>
                    <a:pt x="0" y="4286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sp>
          <p:nvSpPr>
            <p:cNvPr id="47" name="238 Forma libre"/>
            <p:cNvSpPr/>
            <p:nvPr/>
          </p:nvSpPr>
          <p:spPr>
            <a:xfrm>
              <a:off x="1671653" y="3908828"/>
              <a:ext cx="414958" cy="285752"/>
            </a:xfrm>
            <a:custGeom>
              <a:avLst/>
              <a:gdLst>
                <a:gd name="connsiteX0" fmla="*/ 0 w 428628"/>
                <a:gd name="connsiteY0" fmla="*/ 0 h 428628"/>
                <a:gd name="connsiteX1" fmla="*/ 428628 w 428628"/>
                <a:gd name="connsiteY1" fmla="*/ 0 h 428628"/>
                <a:gd name="connsiteX2" fmla="*/ 428628 w 428628"/>
                <a:gd name="connsiteY2" fmla="*/ 428628 h 428628"/>
                <a:gd name="connsiteX3" fmla="*/ 0 w 428628"/>
                <a:gd name="connsiteY3" fmla="*/ 428628 h 428628"/>
                <a:gd name="connsiteX4" fmla="*/ 0 w 428628"/>
                <a:gd name="connsiteY4" fmla="*/ 0 h 428628"/>
                <a:gd name="connsiteX0" fmla="*/ 0 w 641755"/>
                <a:gd name="connsiteY0" fmla="*/ 0 h 428628"/>
                <a:gd name="connsiteX1" fmla="*/ 428628 w 641755"/>
                <a:gd name="connsiteY1" fmla="*/ 0 h 428628"/>
                <a:gd name="connsiteX2" fmla="*/ 641178 w 641755"/>
                <a:gd name="connsiteY2" fmla="*/ 223882 h 428628"/>
                <a:gd name="connsiteX3" fmla="*/ 428628 w 641755"/>
                <a:gd name="connsiteY3" fmla="*/ 428628 h 428628"/>
                <a:gd name="connsiteX4" fmla="*/ 0 w 641755"/>
                <a:gd name="connsiteY4" fmla="*/ 428628 h 428628"/>
                <a:gd name="connsiteX5" fmla="*/ 0 w 641755"/>
                <a:gd name="connsiteY5" fmla="*/ 0 h 428628"/>
                <a:gd name="connsiteX0" fmla="*/ 0 w 641755"/>
                <a:gd name="connsiteY0" fmla="*/ 0 h 428628"/>
                <a:gd name="connsiteX1" fmla="*/ 428628 w 641755"/>
                <a:gd name="connsiteY1" fmla="*/ 0 h 428628"/>
                <a:gd name="connsiteX2" fmla="*/ 641178 w 641755"/>
                <a:gd name="connsiteY2" fmla="*/ 223882 h 428628"/>
                <a:gd name="connsiteX3" fmla="*/ 428628 w 641755"/>
                <a:gd name="connsiteY3" fmla="*/ 428628 h 428628"/>
                <a:gd name="connsiteX4" fmla="*/ 0 w 641755"/>
                <a:gd name="connsiteY4" fmla="*/ 428628 h 428628"/>
                <a:gd name="connsiteX5" fmla="*/ 0 w 641755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85226"/>
                <a:gd name="connsiteY0" fmla="*/ 0 h 428628"/>
                <a:gd name="connsiteX1" fmla="*/ 428628 w 685226"/>
                <a:gd name="connsiteY1" fmla="*/ 0 h 428628"/>
                <a:gd name="connsiteX2" fmla="*/ 641178 w 685226"/>
                <a:gd name="connsiteY2" fmla="*/ 223882 h 428628"/>
                <a:gd name="connsiteX3" fmla="*/ 635800 w 685226"/>
                <a:gd name="connsiteY3" fmla="*/ 226224 h 428628"/>
                <a:gd name="connsiteX4" fmla="*/ 428628 w 685226"/>
                <a:gd name="connsiteY4" fmla="*/ 428628 h 428628"/>
                <a:gd name="connsiteX5" fmla="*/ 0 w 685226"/>
                <a:gd name="connsiteY5" fmla="*/ 428628 h 428628"/>
                <a:gd name="connsiteX6" fmla="*/ 0 w 685226"/>
                <a:gd name="connsiteY6" fmla="*/ 0 h 428628"/>
                <a:gd name="connsiteX0" fmla="*/ 0 w 816196"/>
                <a:gd name="connsiteY0" fmla="*/ 0 h 428628"/>
                <a:gd name="connsiteX1" fmla="*/ 428628 w 816196"/>
                <a:gd name="connsiteY1" fmla="*/ 0 h 428628"/>
                <a:gd name="connsiteX2" fmla="*/ 641178 w 816196"/>
                <a:gd name="connsiteY2" fmla="*/ 223882 h 428628"/>
                <a:gd name="connsiteX3" fmla="*/ 635800 w 816196"/>
                <a:gd name="connsiteY3" fmla="*/ 226224 h 428628"/>
                <a:gd name="connsiteX4" fmla="*/ 428628 w 816196"/>
                <a:gd name="connsiteY4" fmla="*/ 428628 h 428628"/>
                <a:gd name="connsiteX5" fmla="*/ 0 w 816196"/>
                <a:gd name="connsiteY5" fmla="*/ 428628 h 428628"/>
                <a:gd name="connsiteX6" fmla="*/ 0 w 816196"/>
                <a:gd name="connsiteY6" fmla="*/ 0 h 428628"/>
                <a:gd name="connsiteX0" fmla="*/ 0 w 816196"/>
                <a:gd name="connsiteY0" fmla="*/ 0 h 455620"/>
                <a:gd name="connsiteX1" fmla="*/ 428628 w 816196"/>
                <a:gd name="connsiteY1" fmla="*/ 0 h 455620"/>
                <a:gd name="connsiteX2" fmla="*/ 641178 w 816196"/>
                <a:gd name="connsiteY2" fmla="*/ 223882 h 455620"/>
                <a:gd name="connsiteX3" fmla="*/ 635800 w 816196"/>
                <a:gd name="connsiteY3" fmla="*/ 226224 h 455620"/>
                <a:gd name="connsiteX4" fmla="*/ 428628 w 816196"/>
                <a:gd name="connsiteY4" fmla="*/ 428628 h 455620"/>
                <a:gd name="connsiteX5" fmla="*/ 0 w 816196"/>
                <a:gd name="connsiteY5" fmla="*/ 428628 h 455620"/>
                <a:gd name="connsiteX6" fmla="*/ 0 w 816196"/>
                <a:gd name="connsiteY6" fmla="*/ 0 h 455620"/>
                <a:gd name="connsiteX0" fmla="*/ 0 w 816196"/>
                <a:gd name="connsiteY0" fmla="*/ 0 h 428628"/>
                <a:gd name="connsiteX1" fmla="*/ 428628 w 816196"/>
                <a:gd name="connsiteY1" fmla="*/ 0 h 428628"/>
                <a:gd name="connsiteX2" fmla="*/ 641178 w 816196"/>
                <a:gd name="connsiteY2" fmla="*/ 223882 h 428628"/>
                <a:gd name="connsiteX3" fmla="*/ 635800 w 816196"/>
                <a:gd name="connsiteY3" fmla="*/ 226224 h 428628"/>
                <a:gd name="connsiteX4" fmla="*/ 428628 w 816196"/>
                <a:gd name="connsiteY4" fmla="*/ 428628 h 428628"/>
                <a:gd name="connsiteX5" fmla="*/ 0 w 816196"/>
                <a:gd name="connsiteY5" fmla="*/ 428628 h 428628"/>
                <a:gd name="connsiteX6" fmla="*/ 0 w 816196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707206"/>
                <a:gd name="connsiteY0" fmla="*/ 0 h 428628"/>
                <a:gd name="connsiteX1" fmla="*/ 428628 w 707206"/>
                <a:gd name="connsiteY1" fmla="*/ 0 h 428628"/>
                <a:gd name="connsiteX2" fmla="*/ 641178 w 707206"/>
                <a:gd name="connsiteY2" fmla="*/ 223882 h 428628"/>
                <a:gd name="connsiteX3" fmla="*/ 707206 w 707206"/>
                <a:gd name="connsiteY3" fmla="*/ 369076 h 428628"/>
                <a:gd name="connsiteX4" fmla="*/ 428628 w 707206"/>
                <a:gd name="connsiteY4" fmla="*/ 428628 h 428628"/>
                <a:gd name="connsiteX5" fmla="*/ 0 w 707206"/>
                <a:gd name="connsiteY5" fmla="*/ 428628 h 428628"/>
                <a:gd name="connsiteX6" fmla="*/ 0 w 707206"/>
                <a:gd name="connsiteY6" fmla="*/ 0 h 428628"/>
                <a:gd name="connsiteX0" fmla="*/ 0 w 641178"/>
                <a:gd name="connsiteY0" fmla="*/ 0 h 462752"/>
                <a:gd name="connsiteX1" fmla="*/ 428628 w 641178"/>
                <a:gd name="connsiteY1" fmla="*/ 0 h 462752"/>
                <a:gd name="connsiteX2" fmla="*/ 641178 w 641178"/>
                <a:gd name="connsiteY2" fmla="*/ 223882 h 462752"/>
                <a:gd name="connsiteX3" fmla="*/ 428628 w 641178"/>
                <a:gd name="connsiteY3" fmla="*/ 428628 h 462752"/>
                <a:gd name="connsiteX4" fmla="*/ 0 w 641178"/>
                <a:gd name="connsiteY4" fmla="*/ 428628 h 462752"/>
                <a:gd name="connsiteX5" fmla="*/ 0 w 641178"/>
                <a:gd name="connsiteY5" fmla="*/ 0 h 462752"/>
                <a:gd name="connsiteX0" fmla="*/ 0 w 641178"/>
                <a:gd name="connsiteY0" fmla="*/ 0 h 462752"/>
                <a:gd name="connsiteX1" fmla="*/ 428628 w 641178"/>
                <a:gd name="connsiteY1" fmla="*/ 0 h 462752"/>
                <a:gd name="connsiteX2" fmla="*/ 641178 w 641178"/>
                <a:gd name="connsiteY2" fmla="*/ 223882 h 462752"/>
                <a:gd name="connsiteX3" fmla="*/ 428628 w 641178"/>
                <a:gd name="connsiteY3" fmla="*/ 428628 h 462752"/>
                <a:gd name="connsiteX4" fmla="*/ 0 w 641178"/>
                <a:gd name="connsiteY4" fmla="*/ 428628 h 462752"/>
                <a:gd name="connsiteX5" fmla="*/ 0 w 641178"/>
                <a:gd name="connsiteY5" fmla="*/ 0 h 462752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152420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34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29272"/>
                <a:gd name="connsiteY0" fmla="*/ 0 h 428628"/>
                <a:gd name="connsiteX1" fmla="*/ 428628 w 629272"/>
                <a:gd name="connsiteY1" fmla="*/ 0 h 428628"/>
                <a:gd name="connsiteX2" fmla="*/ 629272 w 629272"/>
                <a:gd name="connsiteY2" fmla="*/ 216690 h 428628"/>
                <a:gd name="connsiteX3" fmla="*/ 428628 w 629272"/>
                <a:gd name="connsiteY3" fmla="*/ 428628 h 428628"/>
                <a:gd name="connsiteX4" fmla="*/ 0 w 629272"/>
                <a:gd name="connsiteY4" fmla="*/ 428628 h 428628"/>
                <a:gd name="connsiteX5" fmla="*/ 0 w 629272"/>
                <a:gd name="connsiteY5" fmla="*/ 0 h 42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272" h="428628">
                  <a:moveTo>
                    <a:pt x="0" y="0"/>
                  </a:moveTo>
                  <a:lnTo>
                    <a:pt x="428628" y="0"/>
                  </a:lnTo>
                  <a:lnTo>
                    <a:pt x="629272" y="216690"/>
                  </a:lnTo>
                  <a:lnTo>
                    <a:pt x="428628" y="428628"/>
                  </a:lnTo>
                  <a:lnTo>
                    <a:pt x="0" y="4286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 dirty="0"/>
            </a:p>
          </p:txBody>
        </p:sp>
        <p:grpSp>
          <p:nvGrpSpPr>
            <p:cNvPr id="48" name="Agrupar 47"/>
            <p:cNvGrpSpPr/>
            <p:nvPr/>
          </p:nvGrpSpPr>
          <p:grpSpPr>
            <a:xfrm>
              <a:off x="1815669" y="3476780"/>
              <a:ext cx="72008" cy="368424"/>
              <a:chOff x="2915816" y="3284984"/>
              <a:chExt cx="72008" cy="368424"/>
            </a:xfrm>
          </p:grpSpPr>
          <p:sp>
            <p:nvSpPr>
              <p:cNvPr id="49" name="Elipse 48"/>
              <p:cNvSpPr/>
              <p:nvPr/>
            </p:nvSpPr>
            <p:spPr>
              <a:xfrm>
                <a:off x="2915816" y="3284984"/>
                <a:ext cx="72008" cy="7200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  <p:sp>
            <p:nvSpPr>
              <p:cNvPr id="50" name="Elipse 49"/>
              <p:cNvSpPr/>
              <p:nvPr/>
            </p:nvSpPr>
            <p:spPr>
              <a:xfrm>
                <a:off x="2915816" y="3437384"/>
                <a:ext cx="72008" cy="7200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  <p:sp>
            <p:nvSpPr>
              <p:cNvPr id="51" name="Elipse 50"/>
              <p:cNvSpPr/>
              <p:nvPr/>
            </p:nvSpPr>
            <p:spPr>
              <a:xfrm>
                <a:off x="2915816" y="3581400"/>
                <a:ext cx="72008" cy="7200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sp>
          <p:nvSpPr>
            <p:cNvPr id="52" name="116 CuadroTexto"/>
            <p:cNvSpPr txBox="1"/>
            <p:nvPr/>
          </p:nvSpPr>
          <p:spPr>
            <a:xfrm>
              <a:off x="685616" y="3107448"/>
              <a:ext cx="40049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1500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s-ES" sz="15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117 CuadroTexto"/>
            <p:cNvSpPr txBox="1"/>
            <p:nvPr/>
          </p:nvSpPr>
          <p:spPr>
            <a:xfrm>
              <a:off x="695095" y="3467488"/>
              <a:ext cx="40049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1500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es-ES" sz="15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4" name="110 Conector recto"/>
            <p:cNvCxnSpPr>
              <a:stCxn id="43" idx="3"/>
            </p:cNvCxnSpPr>
            <p:nvPr/>
          </p:nvCxnSpPr>
          <p:spPr>
            <a:xfrm>
              <a:off x="1086111" y="2941308"/>
              <a:ext cx="585542" cy="30518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110 Conector recto"/>
            <p:cNvCxnSpPr>
              <a:stCxn id="53" idx="3"/>
            </p:cNvCxnSpPr>
            <p:nvPr/>
          </p:nvCxnSpPr>
          <p:spPr>
            <a:xfrm>
              <a:off x="1095590" y="3661388"/>
              <a:ext cx="576062" cy="391457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110 Conector recto"/>
            <p:cNvCxnSpPr>
              <a:stCxn id="52" idx="3"/>
            </p:cNvCxnSpPr>
            <p:nvPr/>
          </p:nvCxnSpPr>
          <p:spPr>
            <a:xfrm flipV="1">
              <a:off x="1086111" y="2828708"/>
              <a:ext cx="585542" cy="47264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110 Conector recto"/>
            <p:cNvCxnSpPr/>
            <p:nvPr/>
          </p:nvCxnSpPr>
          <p:spPr>
            <a:xfrm flipV="1">
              <a:off x="1095589" y="3246488"/>
              <a:ext cx="576064" cy="40566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110 Conector recto"/>
            <p:cNvCxnSpPr>
              <a:stCxn id="52" idx="3"/>
            </p:cNvCxnSpPr>
            <p:nvPr/>
          </p:nvCxnSpPr>
          <p:spPr>
            <a:xfrm flipV="1">
              <a:off x="1086111" y="3246488"/>
              <a:ext cx="585542" cy="5486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110 Conector recto"/>
            <p:cNvCxnSpPr>
              <a:stCxn id="53" idx="3"/>
            </p:cNvCxnSpPr>
            <p:nvPr/>
          </p:nvCxnSpPr>
          <p:spPr>
            <a:xfrm flipV="1">
              <a:off x="1095590" y="2828709"/>
              <a:ext cx="576062" cy="83267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110 Conector recto"/>
            <p:cNvCxnSpPr>
              <a:stCxn id="52" idx="3"/>
            </p:cNvCxnSpPr>
            <p:nvPr/>
          </p:nvCxnSpPr>
          <p:spPr>
            <a:xfrm>
              <a:off x="1086111" y="3301348"/>
              <a:ext cx="585542" cy="751496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110 Conector recto"/>
            <p:cNvCxnSpPr>
              <a:stCxn id="43" idx="3"/>
            </p:cNvCxnSpPr>
            <p:nvPr/>
          </p:nvCxnSpPr>
          <p:spPr>
            <a:xfrm>
              <a:off x="1086111" y="2941308"/>
              <a:ext cx="585542" cy="1111536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238 Forma libre"/>
            <p:cNvSpPr/>
            <p:nvPr/>
          </p:nvSpPr>
          <p:spPr>
            <a:xfrm>
              <a:off x="2607757" y="3246488"/>
              <a:ext cx="414958" cy="285752"/>
            </a:xfrm>
            <a:custGeom>
              <a:avLst/>
              <a:gdLst>
                <a:gd name="connsiteX0" fmla="*/ 0 w 428628"/>
                <a:gd name="connsiteY0" fmla="*/ 0 h 428628"/>
                <a:gd name="connsiteX1" fmla="*/ 428628 w 428628"/>
                <a:gd name="connsiteY1" fmla="*/ 0 h 428628"/>
                <a:gd name="connsiteX2" fmla="*/ 428628 w 428628"/>
                <a:gd name="connsiteY2" fmla="*/ 428628 h 428628"/>
                <a:gd name="connsiteX3" fmla="*/ 0 w 428628"/>
                <a:gd name="connsiteY3" fmla="*/ 428628 h 428628"/>
                <a:gd name="connsiteX4" fmla="*/ 0 w 428628"/>
                <a:gd name="connsiteY4" fmla="*/ 0 h 428628"/>
                <a:gd name="connsiteX0" fmla="*/ 0 w 641755"/>
                <a:gd name="connsiteY0" fmla="*/ 0 h 428628"/>
                <a:gd name="connsiteX1" fmla="*/ 428628 w 641755"/>
                <a:gd name="connsiteY1" fmla="*/ 0 h 428628"/>
                <a:gd name="connsiteX2" fmla="*/ 641178 w 641755"/>
                <a:gd name="connsiteY2" fmla="*/ 223882 h 428628"/>
                <a:gd name="connsiteX3" fmla="*/ 428628 w 641755"/>
                <a:gd name="connsiteY3" fmla="*/ 428628 h 428628"/>
                <a:gd name="connsiteX4" fmla="*/ 0 w 641755"/>
                <a:gd name="connsiteY4" fmla="*/ 428628 h 428628"/>
                <a:gd name="connsiteX5" fmla="*/ 0 w 641755"/>
                <a:gd name="connsiteY5" fmla="*/ 0 h 428628"/>
                <a:gd name="connsiteX0" fmla="*/ 0 w 641755"/>
                <a:gd name="connsiteY0" fmla="*/ 0 h 428628"/>
                <a:gd name="connsiteX1" fmla="*/ 428628 w 641755"/>
                <a:gd name="connsiteY1" fmla="*/ 0 h 428628"/>
                <a:gd name="connsiteX2" fmla="*/ 641178 w 641755"/>
                <a:gd name="connsiteY2" fmla="*/ 223882 h 428628"/>
                <a:gd name="connsiteX3" fmla="*/ 428628 w 641755"/>
                <a:gd name="connsiteY3" fmla="*/ 428628 h 428628"/>
                <a:gd name="connsiteX4" fmla="*/ 0 w 641755"/>
                <a:gd name="connsiteY4" fmla="*/ 428628 h 428628"/>
                <a:gd name="connsiteX5" fmla="*/ 0 w 641755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85226"/>
                <a:gd name="connsiteY0" fmla="*/ 0 h 428628"/>
                <a:gd name="connsiteX1" fmla="*/ 428628 w 685226"/>
                <a:gd name="connsiteY1" fmla="*/ 0 h 428628"/>
                <a:gd name="connsiteX2" fmla="*/ 641178 w 685226"/>
                <a:gd name="connsiteY2" fmla="*/ 223882 h 428628"/>
                <a:gd name="connsiteX3" fmla="*/ 635800 w 685226"/>
                <a:gd name="connsiteY3" fmla="*/ 226224 h 428628"/>
                <a:gd name="connsiteX4" fmla="*/ 428628 w 685226"/>
                <a:gd name="connsiteY4" fmla="*/ 428628 h 428628"/>
                <a:gd name="connsiteX5" fmla="*/ 0 w 685226"/>
                <a:gd name="connsiteY5" fmla="*/ 428628 h 428628"/>
                <a:gd name="connsiteX6" fmla="*/ 0 w 685226"/>
                <a:gd name="connsiteY6" fmla="*/ 0 h 428628"/>
                <a:gd name="connsiteX0" fmla="*/ 0 w 816196"/>
                <a:gd name="connsiteY0" fmla="*/ 0 h 428628"/>
                <a:gd name="connsiteX1" fmla="*/ 428628 w 816196"/>
                <a:gd name="connsiteY1" fmla="*/ 0 h 428628"/>
                <a:gd name="connsiteX2" fmla="*/ 641178 w 816196"/>
                <a:gd name="connsiteY2" fmla="*/ 223882 h 428628"/>
                <a:gd name="connsiteX3" fmla="*/ 635800 w 816196"/>
                <a:gd name="connsiteY3" fmla="*/ 226224 h 428628"/>
                <a:gd name="connsiteX4" fmla="*/ 428628 w 816196"/>
                <a:gd name="connsiteY4" fmla="*/ 428628 h 428628"/>
                <a:gd name="connsiteX5" fmla="*/ 0 w 816196"/>
                <a:gd name="connsiteY5" fmla="*/ 428628 h 428628"/>
                <a:gd name="connsiteX6" fmla="*/ 0 w 816196"/>
                <a:gd name="connsiteY6" fmla="*/ 0 h 428628"/>
                <a:gd name="connsiteX0" fmla="*/ 0 w 816196"/>
                <a:gd name="connsiteY0" fmla="*/ 0 h 455620"/>
                <a:gd name="connsiteX1" fmla="*/ 428628 w 816196"/>
                <a:gd name="connsiteY1" fmla="*/ 0 h 455620"/>
                <a:gd name="connsiteX2" fmla="*/ 641178 w 816196"/>
                <a:gd name="connsiteY2" fmla="*/ 223882 h 455620"/>
                <a:gd name="connsiteX3" fmla="*/ 635800 w 816196"/>
                <a:gd name="connsiteY3" fmla="*/ 226224 h 455620"/>
                <a:gd name="connsiteX4" fmla="*/ 428628 w 816196"/>
                <a:gd name="connsiteY4" fmla="*/ 428628 h 455620"/>
                <a:gd name="connsiteX5" fmla="*/ 0 w 816196"/>
                <a:gd name="connsiteY5" fmla="*/ 428628 h 455620"/>
                <a:gd name="connsiteX6" fmla="*/ 0 w 816196"/>
                <a:gd name="connsiteY6" fmla="*/ 0 h 455620"/>
                <a:gd name="connsiteX0" fmla="*/ 0 w 816196"/>
                <a:gd name="connsiteY0" fmla="*/ 0 h 428628"/>
                <a:gd name="connsiteX1" fmla="*/ 428628 w 816196"/>
                <a:gd name="connsiteY1" fmla="*/ 0 h 428628"/>
                <a:gd name="connsiteX2" fmla="*/ 641178 w 816196"/>
                <a:gd name="connsiteY2" fmla="*/ 223882 h 428628"/>
                <a:gd name="connsiteX3" fmla="*/ 635800 w 816196"/>
                <a:gd name="connsiteY3" fmla="*/ 226224 h 428628"/>
                <a:gd name="connsiteX4" fmla="*/ 428628 w 816196"/>
                <a:gd name="connsiteY4" fmla="*/ 428628 h 428628"/>
                <a:gd name="connsiteX5" fmla="*/ 0 w 816196"/>
                <a:gd name="connsiteY5" fmla="*/ 428628 h 428628"/>
                <a:gd name="connsiteX6" fmla="*/ 0 w 816196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635800 w 641178"/>
                <a:gd name="connsiteY3" fmla="*/ 226224 h 428628"/>
                <a:gd name="connsiteX4" fmla="*/ 428628 w 641178"/>
                <a:gd name="connsiteY4" fmla="*/ 428628 h 428628"/>
                <a:gd name="connsiteX5" fmla="*/ 0 w 641178"/>
                <a:gd name="connsiteY5" fmla="*/ 428628 h 428628"/>
                <a:gd name="connsiteX6" fmla="*/ 0 w 641178"/>
                <a:gd name="connsiteY6" fmla="*/ 0 h 428628"/>
                <a:gd name="connsiteX0" fmla="*/ 0 w 707206"/>
                <a:gd name="connsiteY0" fmla="*/ 0 h 428628"/>
                <a:gd name="connsiteX1" fmla="*/ 428628 w 707206"/>
                <a:gd name="connsiteY1" fmla="*/ 0 h 428628"/>
                <a:gd name="connsiteX2" fmla="*/ 641178 w 707206"/>
                <a:gd name="connsiteY2" fmla="*/ 223882 h 428628"/>
                <a:gd name="connsiteX3" fmla="*/ 707206 w 707206"/>
                <a:gd name="connsiteY3" fmla="*/ 369076 h 428628"/>
                <a:gd name="connsiteX4" fmla="*/ 428628 w 707206"/>
                <a:gd name="connsiteY4" fmla="*/ 428628 h 428628"/>
                <a:gd name="connsiteX5" fmla="*/ 0 w 707206"/>
                <a:gd name="connsiteY5" fmla="*/ 428628 h 428628"/>
                <a:gd name="connsiteX6" fmla="*/ 0 w 707206"/>
                <a:gd name="connsiteY6" fmla="*/ 0 h 428628"/>
                <a:gd name="connsiteX0" fmla="*/ 0 w 641178"/>
                <a:gd name="connsiteY0" fmla="*/ 0 h 462752"/>
                <a:gd name="connsiteX1" fmla="*/ 428628 w 641178"/>
                <a:gd name="connsiteY1" fmla="*/ 0 h 462752"/>
                <a:gd name="connsiteX2" fmla="*/ 641178 w 641178"/>
                <a:gd name="connsiteY2" fmla="*/ 223882 h 462752"/>
                <a:gd name="connsiteX3" fmla="*/ 428628 w 641178"/>
                <a:gd name="connsiteY3" fmla="*/ 428628 h 462752"/>
                <a:gd name="connsiteX4" fmla="*/ 0 w 641178"/>
                <a:gd name="connsiteY4" fmla="*/ 428628 h 462752"/>
                <a:gd name="connsiteX5" fmla="*/ 0 w 641178"/>
                <a:gd name="connsiteY5" fmla="*/ 0 h 462752"/>
                <a:gd name="connsiteX0" fmla="*/ 0 w 641178"/>
                <a:gd name="connsiteY0" fmla="*/ 0 h 462752"/>
                <a:gd name="connsiteX1" fmla="*/ 428628 w 641178"/>
                <a:gd name="connsiteY1" fmla="*/ 0 h 462752"/>
                <a:gd name="connsiteX2" fmla="*/ 641178 w 641178"/>
                <a:gd name="connsiteY2" fmla="*/ 223882 h 462752"/>
                <a:gd name="connsiteX3" fmla="*/ 428628 w 641178"/>
                <a:gd name="connsiteY3" fmla="*/ 428628 h 462752"/>
                <a:gd name="connsiteX4" fmla="*/ 0 w 641178"/>
                <a:gd name="connsiteY4" fmla="*/ 428628 h 462752"/>
                <a:gd name="connsiteX5" fmla="*/ 0 w 641178"/>
                <a:gd name="connsiteY5" fmla="*/ 0 h 462752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82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152420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41178"/>
                <a:gd name="connsiteY0" fmla="*/ 0 h 428628"/>
                <a:gd name="connsiteX1" fmla="*/ 428628 w 641178"/>
                <a:gd name="connsiteY1" fmla="*/ 0 h 428628"/>
                <a:gd name="connsiteX2" fmla="*/ 641178 w 641178"/>
                <a:gd name="connsiteY2" fmla="*/ 223834 h 428628"/>
                <a:gd name="connsiteX3" fmla="*/ 428628 w 641178"/>
                <a:gd name="connsiteY3" fmla="*/ 428628 h 428628"/>
                <a:gd name="connsiteX4" fmla="*/ 0 w 641178"/>
                <a:gd name="connsiteY4" fmla="*/ 428628 h 428628"/>
                <a:gd name="connsiteX5" fmla="*/ 0 w 641178"/>
                <a:gd name="connsiteY5" fmla="*/ 0 h 428628"/>
                <a:gd name="connsiteX0" fmla="*/ 0 w 629272"/>
                <a:gd name="connsiteY0" fmla="*/ 0 h 428628"/>
                <a:gd name="connsiteX1" fmla="*/ 428628 w 629272"/>
                <a:gd name="connsiteY1" fmla="*/ 0 h 428628"/>
                <a:gd name="connsiteX2" fmla="*/ 629272 w 629272"/>
                <a:gd name="connsiteY2" fmla="*/ 216690 h 428628"/>
                <a:gd name="connsiteX3" fmla="*/ 428628 w 629272"/>
                <a:gd name="connsiteY3" fmla="*/ 428628 h 428628"/>
                <a:gd name="connsiteX4" fmla="*/ 0 w 629272"/>
                <a:gd name="connsiteY4" fmla="*/ 428628 h 428628"/>
                <a:gd name="connsiteX5" fmla="*/ 0 w 629272"/>
                <a:gd name="connsiteY5" fmla="*/ 0 h 42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9272" h="428628">
                  <a:moveTo>
                    <a:pt x="0" y="0"/>
                  </a:moveTo>
                  <a:lnTo>
                    <a:pt x="428628" y="0"/>
                  </a:lnTo>
                  <a:lnTo>
                    <a:pt x="629272" y="216690"/>
                  </a:lnTo>
                  <a:lnTo>
                    <a:pt x="428628" y="428628"/>
                  </a:lnTo>
                  <a:lnTo>
                    <a:pt x="0" y="4286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 dirty="0"/>
            </a:p>
          </p:txBody>
        </p:sp>
        <p:cxnSp>
          <p:nvCxnSpPr>
            <p:cNvPr id="63" name="110 Conector recto"/>
            <p:cNvCxnSpPr>
              <a:stCxn id="44" idx="2"/>
            </p:cNvCxnSpPr>
            <p:nvPr/>
          </p:nvCxnSpPr>
          <p:spPr>
            <a:xfrm>
              <a:off x="2086611" y="2829152"/>
              <a:ext cx="521146" cy="553532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110 Conector recto"/>
            <p:cNvCxnSpPr>
              <a:stCxn id="46" idx="2"/>
            </p:cNvCxnSpPr>
            <p:nvPr/>
          </p:nvCxnSpPr>
          <p:spPr>
            <a:xfrm>
              <a:off x="2086611" y="3241392"/>
              <a:ext cx="521146" cy="141292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110 Conector recto"/>
            <p:cNvCxnSpPr>
              <a:stCxn id="47" idx="2"/>
            </p:cNvCxnSpPr>
            <p:nvPr/>
          </p:nvCxnSpPr>
          <p:spPr>
            <a:xfrm flipV="1">
              <a:off x="2086611" y="3382684"/>
              <a:ext cx="521146" cy="670604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114 Conector recto de flecha"/>
            <p:cNvCxnSpPr>
              <a:stCxn id="62" idx="2"/>
            </p:cNvCxnSpPr>
            <p:nvPr/>
          </p:nvCxnSpPr>
          <p:spPr>
            <a:xfrm>
              <a:off x="3022715" y="3390948"/>
              <a:ext cx="32024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89 CuadroTexto"/>
            <p:cNvSpPr txBox="1"/>
            <p:nvPr/>
          </p:nvSpPr>
          <p:spPr>
            <a:xfrm>
              <a:off x="3300921" y="3195328"/>
              <a:ext cx="323551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es-ES" sz="15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77" name="Conector recto 76"/>
          <p:cNvCxnSpPr/>
          <p:nvPr/>
        </p:nvCxnSpPr>
        <p:spPr>
          <a:xfrm>
            <a:off x="1356445" y="2352645"/>
            <a:ext cx="1485361" cy="475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116 CuadroTexto"/>
          <p:cNvSpPr txBox="1"/>
          <p:nvPr/>
        </p:nvSpPr>
        <p:spPr>
          <a:xfrm>
            <a:off x="1401646" y="1993081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" name="117 CuadroTexto"/>
          <p:cNvSpPr txBox="1"/>
          <p:nvPr/>
        </p:nvSpPr>
        <p:spPr>
          <a:xfrm>
            <a:off x="1761686" y="1993081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" name="89 CuadroTexto"/>
          <p:cNvSpPr txBox="1"/>
          <p:nvPr/>
        </p:nvSpPr>
        <p:spPr>
          <a:xfrm>
            <a:off x="2481766" y="1993081"/>
            <a:ext cx="2808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" name="89 CuadroTexto"/>
          <p:cNvSpPr txBox="1"/>
          <p:nvPr/>
        </p:nvSpPr>
        <p:spPr>
          <a:xfrm>
            <a:off x="2161119" y="1993081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36" name="Agrupar 235"/>
          <p:cNvGrpSpPr/>
          <p:nvPr/>
        </p:nvGrpSpPr>
        <p:grpSpPr>
          <a:xfrm>
            <a:off x="1451654" y="2473133"/>
            <a:ext cx="1270139" cy="910500"/>
            <a:chOff x="827584" y="2967760"/>
            <a:chExt cx="1524167" cy="1092600"/>
          </a:xfrm>
        </p:grpSpPr>
        <p:cxnSp>
          <p:nvCxnSpPr>
            <p:cNvPr id="82" name="Conector recto 81"/>
            <p:cNvCxnSpPr/>
            <p:nvPr/>
          </p:nvCxnSpPr>
          <p:spPr>
            <a:xfrm>
              <a:off x="831285" y="297557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82"/>
            <p:cNvCxnSpPr/>
            <p:nvPr/>
          </p:nvCxnSpPr>
          <p:spPr>
            <a:xfrm>
              <a:off x="1263333" y="297723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83"/>
            <p:cNvCxnSpPr/>
            <p:nvPr/>
          </p:nvCxnSpPr>
          <p:spPr>
            <a:xfrm>
              <a:off x="1703679" y="296776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/>
            <p:cNvCxnSpPr/>
            <p:nvPr/>
          </p:nvCxnSpPr>
          <p:spPr>
            <a:xfrm>
              <a:off x="2127429" y="296776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/>
            <p:cNvCxnSpPr/>
            <p:nvPr/>
          </p:nvCxnSpPr>
          <p:spPr>
            <a:xfrm>
              <a:off x="831285" y="304758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>
              <a:off x="1263333" y="304924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/>
            <p:cNvCxnSpPr/>
            <p:nvPr/>
          </p:nvCxnSpPr>
          <p:spPr>
            <a:xfrm>
              <a:off x="1703679" y="303976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/>
            <p:cNvCxnSpPr/>
            <p:nvPr/>
          </p:nvCxnSpPr>
          <p:spPr>
            <a:xfrm>
              <a:off x="2127429" y="303976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/>
            <p:cNvCxnSpPr/>
            <p:nvPr/>
          </p:nvCxnSpPr>
          <p:spPr>
            <a:xfrm>
              <a:off x="831285" y="311959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/>
            <p:nvPr/>
          </p:nvCxnSpPr>
          <p:spPr>
            <a:xfrm>
              <a:off x="1263333" y="312125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/>
            <p:cNvCxnSpPr/>
            <p:nvPr/>
          </p:nvCxnSpPr>
          <p:spPr>
            <a:xfrm>
              <a:off x="1703679" y="311177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>
              <a:off x="2127429" y="311177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831285" y="319159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/>
            <p:cNvCxnSpPr/>
            <p:nvPr/>
          </p:nvCxnSpPr>
          <p:spPr>
            <a:xfrm>
              <a:off x="1263333" y="319326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/>
            <p:cNvCxnSpPr/>
            <p:nvPr/>
          </p:nvCxnSpPr>
          <p:spPr>
            <a:xfrm>
              <a:off x="1703679" y="318378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/>
            <p:cNvCxnSpPr/>
            <p:nvPr/>
          </p:nvCxnSpPr>
          <p:spPr>
            <a:xfrm>
              <a:off x="2127429" y="318378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/>
            <p:cNvCxnSpPr/>
            <p:nvPr/>
          </p:nvCxnSpPr>
          <p:spPr>
            <a:xfrm>
              <a:off x="831285" y="326360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/>
            <p:cNvCxnSpPr/>
            <p:nvPr/>
          </p:nvCxnSpPr>
          <p:spPr>
            <a:xfrm>
              <a:off x="1263333" y="326526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cto 99"/>
            <p:cNvCxnSpPr/>
            <p:nvPr/>
          </p:nvCxnSpPr>
          <p:spPr>
            <a:xfrm>
              <a:off x="1703679" y="325579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100"/>
            <p:cNvCxnSpPr/>
            <p:nvPr/>
          </p:nvCxnSpPr>
          <p:spPr>
            <a:xfrm>
              <a:off x="2127429" y="325579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101"/>
            <p:cNvCxnSpPr/>
            <p:nvPr/>
          </p:nvCxnSpPr>
          <p:spPr>
            <a:xfrm>
              <a:off x="831285" y="333561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102"/>
            <p:cNvCxnSpPr/>
            <p:nvPr/>
          </p:nvCxnSpPr>
          <p:spPr>
            <a:xfrm>
              <a:off x="1263333" y="333727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103"/>
            <p:cNvCxnSpPr/>
            <p:nvPr/>
          </p:nvCxnSpPr>
          <p:spPr>
            <a:xfrm>
              <a:off x="1703679" y="332780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/>
            <p:cNvCxnSpPr/>
            <p:nvPr/>
          </p:nvCxnSpPr>
          <p:spPr>
            <a:xfrm>
              <a:off x="2127429" y="332780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/>
            <p:cNvCxnSpPr/>
            <p:nvPr/>
          </p:nvCxnSpPr>
          <p:spPr>
            <a:xfrm>
              <a:off x="831285" y="340762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/>
            <p:cNvCxnSpPr/>
            <p:nvPr/>
          </p:nvCxnSpPr>
          <p:spPr>
            <a:xfrm>
              <a:off x="1263333" y="340928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/>
            <p:cNvCxnSpPr/>
            <p:nvPr/>
          </p:nvCxnSpPr>
          <p:spPr>
            <a:xfrm>
              <a:off x="1703679" y="339980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/>
            <p:cNvCxnSpPr/>
            <p:nvPr/>
          </p:nvCxnSpPr>
          <p:spPr>
            <a:xfrm>
              <a:off x="2127429" y="339980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/>
            <p:cNvCxnSpPr/>
            <p:nvPr/>
          </p:nvCxnSpPr>
          <p:spPr>
            <a:xfrm>
              <a:off x="831285" y="347963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/>
            <p:cNvCxnSpPr/>
            <p:nvPr/>
          </p:nvCxnSpPr>
          <p:spPr>
            <a:xfrm>
              <a:off x="1263333" y="348129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/>
            <p:cNvCxnSpPr/>
            <p:nvPr/>
          </p:nvCxnSpPr>
          <p:spPr>
            <a:xfrm>
              <a:off x="1703679" y="347181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cto 112"/>
            <p:cNvCxnSpPr/>
            <p:nvPr/>
          </p:nvCxnSpPr>
          <p:spPr>
            <a:xfrm>
              <a:off x="2127429" y="347181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cto 113"/>
            <p:cNvCxnSpPr/>
            <p:nvPr/>
          </p:nvCxnSpPr>
          <p:spPr>
            <a:xfrm>
              <a:off x="827584" y="355464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/>
            <p:cNvCxnSpPr/>
            <p:nvPr/>
          </p:nvCxnSpPr>
          <p:spPr>
            <a:xfrm>
              <a:off x="1259632" y="355630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/>
            <p:cNvCxnSpPr/>
            <p:nvPr/>
          </p:nvCxnSpPr>
          <p:spPr>
            <a:xfrm>
              <a:off x="1699978" y="354682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/>
            <p:nvPr/>
          </p:nvCxnSpPr>
          <p:spPr>
            <a:xfrm>
              <a:off x="2123728" y="354682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/>
            <p:cNvCxnSpPr/>
            <p:nvPr/>
          </p:nvCxnSpPr>
          <p:spPr>
            <a:xfrm>
              <a:off x="827584" y="362664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/>
            <p:cNvCxnSpPr/>
            <p:nvPr/>
          </p:nvCxnSpPr>
          <p:spPr>
            <a:xfrm>
              <a:off x="1259632" y="362831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1699978" y="361883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cto 120"/>
            <p:cNvCxnSpPr/>
            <p:nvPr/>
          </p:nvCxnSpPr>
          <p:spPr>
            <a:xfrm>
              <a:off x="2123728" y="361883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recto 121"/>
            <p:cNvCxnSpPr/>
            <p:nvPr/>
          </p:nvCxnSpPr>
          <p:spPr>
            <a:xfrm>
              <a:off x="827584" y="369865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cto 122"/>
            <p:cNvCxnSpPr/>
            <p:nvPr/>
          </p:nvCxnSpPr>
          <p:spPr>
            <a:xfrm>
              <a:off x="1259632" y="370032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cto 123"/>
            <p:cNvCxnSpPr/>
            <p:nvPr/>
          </p:nvCxnSpPr>
          <p:spPr>
            <a:xfrm>
              <a:off x="1699978" y="369084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cto 124"/>
            <p:cNvCxnSpPr/>
            <p:nvPr/>
          </p:nvCxnSpPr>
          <p:spPr>
            <a:xfrm>
              <a:off x="2123728" y="369084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cto 125"/>
            <p:cNvCxnSpPr/>
            <p:nvPr/>
          </p:nvCxnSpPr>
          <p:spPr>
            <a:xfrm>
              <a:off x="827584" y="377066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cto 126"/>
            <p:cNvCxnSpPr/>
            <p:nvPr/>
          </p:nvCxnSpPr>
          <p:spPr>
            <a:xfrm>
              <a:off x="1259632" y="377232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recto 127"/>
            <p:cNvCxnSpPr/>
            <p:nvPr/>
          </p:nvCxnSpPr>
          <p:spPr>
            <a:xfrm>
              <a:off x="1699978" y="376285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recto 128"/>
            <p:cNvCxnSpPr/>
            <p:nvPr/>
          </p:nvCxnSpPr>
          <p:spPr>
            <a:xfrm>
              <a:off x="2123728" y="376285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recto 129"/>
            <p:cNvCxnSpPr/>
            <p:nvPr/>
          </p:nvCxnSpPr>
          <p:spPr>
            <a:xfrm>
              <a:off x="827584" y="384267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ctor recto 130"/>
            <p:cNvCxnSpPr/>
            <p:nvPr/>
          </p:nvCxnSpPr>
          <p:spPr>
            <a:xfrm>
              <a:off x="1259632" y="384433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recto 131"/>
            <p:cNvCxnSpPr/>
            <p:nvPr/>
          </p:nvCxnSpPr>
          <p:spPr>
            <a:xfrm>
              <a:off x="1699978" y="383485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ctor recto 132"/>
            <p:cNvCxnSpPr/>
            <p:nvPr/>
          </p:nvCxnSpPr>
          <p:spPr>
            <a:xfrm>
              <a:off x="2123728" y="383485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ector recto 133"/>
            <p:cNvCxnSpPr/>
            <p:nvPr/>
          </p:nvCxnSpPr>
          <p:spPr>
            <a:xfrm>
              <a:off x="827584" y="391468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ector recto 134"/>
            <p:cNvCxnSpPr/>
            <p:nvPr/>
          </p:nvCxnSpPr>
          <p:spPr>
            <a:xfrm>
              <a:off x="1259632" y="391634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cto 135"/>
            <p:cNvCxnSpPr/>
            <p:nvPr/>
          </p:nvCxnSpPr>
          <p:spPr>
            <a:xfrm>
              <a:off x="1699978" y="390686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cto 136"/>
            <p:cNvCxnSpPr/>
            <p:nvPr/>
          </p:nvCxnSpPr>
          <p:spPr>
            <a:xfrm>
              <a:off x="2123728" y="390686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cto 137"/>
            <p:cNvCxnSpPr/>
            <p:nvPr/>
          </p:nvCxnSpPr>
          <p:spPr>
            <a:xfrm>
              <a:off x="827584" y="398668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cto 138"/>
            <p:cNvCxnSpPr/>
            <p:nvPr/>
          </p:nvCxnSpPr>
          <p:spPr>
            <a:xfrm>
              <a:off x="1259632" y="398835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recto 139"/>
            <p:cNvCxnSpPr/>
            <p:nvPr/>
          </p:nvCxnSpPr>
          <p:spPr>
            <a:xfrm>
              <a:off x="1699978" y="397887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recto 140"/>
            <p:cNvCxnSpPr/>
            <p:nvPr/>
          </p:nvCxnSpPr>
          <p:spPr>
            <a:xfrm>
              <a:off x="2123728" y="397887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recto 141"/>
            <p:cNvCxnSpPr/>
            <p:nvPr/>
          </p:nvCxnSpPr>
          <p:spPr>
            <a:xfrm>
              <a:off x="827584" y="405869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ector recto 142"/>
            <p:cNvCxnSpPr/>
            <p:nvPr/>
          </p:nvCxnSpPr>
          <p:spPr>
            <a:xfrm>
              <a:off x="1259632" y="406036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ctor recto 143"/>
            <p:cNvCxnSpPr/>
            <p:nvPr/>
          </p:nvCxnSpPr>
          <p:spPr>
            <a:xfrm>
              <a:off x="1699978" y="405088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ector recto 144"/>
            <p:cNvCxnSpPr/>
            <p:nvPr/>
          </p:nvCxnSpPr>
          <p:spPr>
            <a:xfrm>
              <a:off x="2123728" y="405088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Agrupar 165"/>
          <p:cNvGrpSpPr/>
          <p:nvPr/>
        </p:nvGrpSpPr>
        <p:grpSpPr>
          <a:xfrm>
            <a:off x="1451701" y="3594873"/>
            <a:ext cx="1267055" cy="247924"/>
            <a:chOff x="819286" y="4427635"/>
            <a:chExt cx="1520466" cy="297509"/>
          </a:xfrm>
        </p:grpSpPr>
        <p:cxnSp>
          <p:nvCxnSpPr>
            <p:cNvPr id="146" name="Conector recto 145"/>
            <p:cNvCxnSpPr/>
            <p:nvPr/>
          </p:nvCxnSpPr>
          <p:spPr>
            <a:xfrm>
              <a:off x="819286" y="4435449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ector recto 146"/>
            <p:cNvCxnSpPr/>
            <p:nvPr/>
          </p:nvCxnSpPr>
          <p:spPr>
            <a:xfrm>
              <a:off x="1251334" y="4437112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147"/>
            <p:cNvCxnSpPr/>
            <p:nvPr/>
          </p:nvCxnSpPr>
          <p:spPr>
            <a:xfrm>
              <a:off x="1691680" y="4427635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148"/>
            <p:cNvCxnSpPr/>
            <p:nvPr/>
          </p:nvCxnSpPr>
          <p:spPr>
            <a:xfrm>
              <a:off x="2115430" y="4427635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recto 149"/>
            <p:cNvCxnSpPr/>
            <p:nvPr/>
          </p:nvCxnSpPr>
          <p:spPr>
            <a:xfrm>
              <a:off x="819286" y="4507457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recto 150"/>
            <p:cNvCxnSpPr/>
            <p:nvPr/>
          </p:nvCxnSpPr>
          <p:spPr>
            <a:xfrm>
              <a:off x="1251334" y="4509120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ctor recto 151"/>
            <p:cNvCxnSpPr/>
            <p:nvPr/>
          </p:nvCxnSpPr>
          <p:spPr>
            <a:xfrm>
              <a:off x="1691680" y="4499643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recto 152"/>
            <p:cNvCxnSpPr/>
            <p:nvPr/>
          </p:nvCxnSpPr>
          <p:spPr>
            <a:xfrm>
              <a:off x="2115430" y="4499643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ector recto 153"/>
            <p:cNvCxnSpPr/>
            <p:nvPr/>
          </p:nvCxnSpPr>
          <p:spPr>
            <a:xfrm>
              <a:off x="819286" y="4579465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recto 154"/>
            <p:cNvCxnSpPr/>
            <p:nvPr/>
          </p:nvCxnSpPr>
          <p:spPr>
            <a:xfrm>
              <a:off x="1251334" y="4581128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ector recto 155"/>
            <p:cNvCxnSpPr/>
            <p:nvPr/>
          </p:nvCxnSpPr>
          <p:spPr>
            <a:xfrm>
              <a:off x="1691680" y="4571651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ector recto 156"/>
            <p:cNvCxnSpPr/>
            <p:nvPr/>
          </p:nvCxnSpPr>
          <p:spPr>
            <a:xfrm>
              <a:off x="2115430" y="4571651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ector recto 157"/>
            <p:cNvCxnSpPr/>
            <p:nvPr/>
          </p:nvCxnSpPr>
          <p:spPr>
            <a:xfrm>
              <a:off x="819286" y="4651473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ector recto 158"/>
            <p:cNvCxnSpPr/>
            <p:nvPr/>
          </p:nvCxnSpPr>
          <p:spPr>
            <a:xfrm>
              <a:off x="1251334" y="4653136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ctor recto 159"/>
            <p:cNvCxnSpPr/>
            <p:nvPr/>
          </p:nvCxnSpPr>
          <p:spPr>
            <a:xfrm>
              <a:off x="1691680" y="4643659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recto 160"/>
            <p:cNvCxnSpPr/>
            <p:nvPr/>
          </p:nvCxnSpPr>
          <p:spPr>
            <a:xfrm>
              <a:off x="2115430" y="4643659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ctor recto 161"/>
            <p:cNvCxnSpPr/>
            <p:nvPr/>
          </p:nvCxnSpPr>
          <p:spPr>
            <a:xfrm>
              <a:off x="819286" y="4723481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cto 162"/>
            <p:cNvCxnSpPr/>
            <p:nvPr/>
          </p:nvCxnSpPr>
          <p:spPr>
            <a:xfrm>
              <a:off x="1251334" y="4725144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cto 163"/>
            <p:cNvCxnSpPr/>
            <p:nvPr/>
          </p:nvCxnSpPr>
          <p:spPr>
            <a:xfrm>
              <a:off x="1691680" y="4715667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cto 164"/>
            <p:cNvCxnSpPr/>
            <p:nvPr/>
          </p:nvCxnSpPr>
          <p:spPr>
            <a:xfrm>
              <a:off x="2115430" y="4715667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Agrupar 199"/>
          <p:cNvGrpSpPr/>
          <p:nvPr/>
        </p:nvGrpSpPr>
        <p:grpSpPr>
          <a:xfrm>
            <a:off x="1451654" y="4109766"/>
            <a:ext cx="1267103" cy="427921"/>
            <a:chOff x="2619429" y="4580035"/>
            <a:chExt cx="1520523" cy="513505"/>
          </a:xfrm>
        </p:grpSpPr>
        <p:cxnSp>
          <p:nvCxnSpPr>
            <p:cNvPr id="168" name="Conector recto 167"/>
            <p:cNvCxnSpPr/>
            <p:nvPr/>
          </p:nvCxnSpPr>
          <p:spPr>
            <a:xfrm>
              <a:off x="2619486" y="458784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ctor recto 168"/>
            <p:cNvCxnSpPr/>
            <p:nvPr/>
          </p:nvCxnSpPr>
          <p:spPr>
            <a:xfrm>
              <a:off x="3051534" y="4589512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ctor recto 169"/>
            <p:cNvCxnSpPr/>
            <p:nvPr/>
          </p:nvCxnSpPr>
          <p:spPr>
            <a:xfrm>
              <a:off x="3491880" y="458003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recto 170"/>
            <p:cNvCxnSpPr/>
            <p:nvPr/>
          </p:nvCxnSpPr>
          <p:spPr>
            <a:xfrm>
              <a:off x="3915630" y="458003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ector recto 171"/>
            <p:cNvCxnSpPr/>
            <p:nvPr/>
          </p:nvCxnSpPr>
          <p:spPr>
            <a:xfrm>
              <a:off x="2619486" y="465985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ector recto 172"/>
            <p:cNvCxnSpPr/>
            <p:nvPr/>
          </p:nvCxnSpPr>
          <p:spPr>
            <a:xfrm>
              <a:off x="3051534" y="4661520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ector recto 173"/>
            <p:cNvCxnSpPr/>
            <p:nvPr/>
          </p:nvCxnSpPr>
          <p:spPr>
            <a:xfrm>
              <a:off x="3491880" y="465204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ctor recto 174"/>
            <p:cNvCxnSpPr/>
            <p:nvPr/>
          </p:nvCxnSpPr>
          <p:spPr>
            <a:xfrm>
              <a:off x="3915630" y="465204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ector recto 175"/>
            <p:cNvCxnSpPr/>
            <p:nvPr/>
          </p:nvCxnSpPr>
          <p:spPr>
            <a:xfrm>
              <a:off x="2619486" y="473186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ector recto 176"/>
            <p:cNvCxnSpPr/>
            <p:nvPr/>
          </p:nvCxnSpPr>
          <p:spPr>
            <a:xfrm>
              <a:off x="3051534" y="4733528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ector recto 177"/>
            <p:cNvCxnSpPr/>
            <p:nvPr/>
          </p:nvCxnSpPr>
          <p:spPr>
            <a:xfrm>
              <a:off x="3491880" y="472405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ector recto 178"/>
            <p:cNvCxnSpPr/>
            <p:nvPr/>
          </p:nvCxnSpPr>
          <p:spPr>
            <a:xfrm>
              <a:off x="3915630" y="472405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ector recto 179"/>
            <p:cNvCxnSpPr/>
            <p:nvPr/>
          </p:nvCxnSpPr>
          <p:spPr>
            <a:xfrm>
              <a:off x="2619486" y="480387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ector recto 180"/>
            <p:cNvCxnSpPr/>
            <p:nvPr/>
          </p:nvCxnSpPr>
          <p:spPr>
            <a:xfrm>
              <a:off x="3051534" y="4805536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ector recto 181"/>
            <p:cNvCxnSpPr/>
            <p:nvPr/>
          </p:nvCxnSpPr>
          <p:spPr>
            <a:xfrm>
              <a:off x="3491880" y="479605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ector recto 182"/>
            <p:cNvCxnSpPr/>
            <p:nvPr/>
          </p:nvCxnSpPr>
          <p:spPr>
            <a:xfrm>
              <a:off x="3915630" y="479605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ector recto 183"/>
            <p:cNvCxnSpPr/>
            <p:nvPr/>
          </p:nvCxnSpPr>
          <p:spPr>
            <a:xfrm>
              <a:off x="2619486" y="487588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ector recto 184"/>
            <p:cNvCxnSpPr/>
            <p:nvPr/>
          </p:nvCxnSpPr>
          <p:spPr>
            <a:xfrm>
              <a:off x="3051534" y="4877544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ector recto 185"/>
            <p:cNvCxnSpPr/>
            <p:nvPr/>
          </p:nvCxnSpPr>
          <p:spPr>
            <a:xfrm>
              <a:off x="3491880" y="486806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ector recto 186"/>
            <p:cNvCxnSpPr/>
            <p:nvPr/>
          </p:nvCxnSpPr>
          <p:spPr>
            <a:xfrm>
              <a:off x="3915630" y="486806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ector recto 187"/>
            <p:cNvCxnSpPr/>
            <p:nvPr/>
          </p:nvCxnSpPr>
          <p:spPr>
            <a:xfrm>
              <a:off x="2619429" y="494786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ector recto 188"/>
            <p:cNvCxnSpPr/>
            <p:nvPr/>
          </p:nvCxnSpPr>
          <p:spPr>
            <a:xfrm>
              <a:off x="3051477" y="4949524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ector recto 189"/>
            <p:cNvCxnSpPr/>
            <p:nvPr/>
          </p:nvCxnSpPr>
          <p:spPr>
            <a:xfrm>
              <a:off x="3491823" y="494004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ector recto 190"/>
            <p:cNvCxnSpPr/>
            <p:nvPr/>
          </p:nvCxnSpPr>
          <p:spPr>
            <a:xfrm>
              <a:off x="3915573" y="494004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ector recto 191"/>
            <p:cNvCxnSpPr/>
            <p:nvPr/>
          </p:nvCxnSpPr>
          <p:spPr>
            <a:xfrm>
              <a:off x="2619429" y="501986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ector recto 192"/>
            <p:cNvCxnSpPr/>
            <p:nvPr/>
          </p:nvCxnSpPr>
          <p:spPr>
            <a:xfrm>
              <a:off x="3051477" y="5021532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ector recto 193"/>
            <p:cNvCxnSpPr/>
            <p:nvPr/>
          </p:nvCxnSpPr>
          <p:spPr>
            <a:xfrm>
              <a:off x="3491823" y="501205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ector recto 194"/>
            <p:cNvCxnSpPr/>
            <p:nvPr/>
          </p:nvCxnSpPr>
          <p:spPr>
            <a:xfrm>
              <a:off x="3915573" y="501205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ector recto 195"/>
            <p:cNvCxnSpPr/>
            <p:nvPr/>
          </p:nvCxnSpPr>
          <p:spPr>
            <a:xfrm>
              <a:off x="2619429" y="509187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ector recto 196"/>
            <p:cNvCxnSpPr/>
            <p:nvPr/>
          </p:nvCxnSpPr>
          <p:spPr>
            <a:xfrm>
              <a:off x="3051477" y="5093540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ector recto 197"/>
            <p:cNvCxnSpPr/>
            <p:nvPr/>
          </p:nvCxnSpPr>
          <p:spPr>
            <a:xfrm>
              <a:off x="3491823" y="508406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ector recto 198"/>
            <p:cNvCxnSpPr/>
            <p:nvPr/>
          </p:nvCxnSpPr>
          <p:spPr>
            <a:xfrm>
              <a:off x="3915573" y="508406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uadroTexto 3"/>
          <p:cNvSpPr txBox="1"/>
          <p:nvPr/>
        </p:nvSpPr>
        <p:spPr>
          <a:xfrm>
            <a:off x="3311860" y="4059084"/>
            <a:ext cx="8400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/>
              <a:t>Conjunto de predicción</a:t>
            </a:r>
          </a:p>
          <a:p>
            <a:r>
              <a:rPr lang="es-ES" sz="1000" dirty="0"/>
              <a:t>(</a:t>
            </a:r>
            <a:r>
              <a:rPr lang="es-ES" sz="1000" dirty="0" err="1"/>
              <a:t>forecasting</a:t>
            </a:r>
            <a:r>
              <a:rPr lang="es-ES" sz="1000" dirty="0"/>
              <a:t>)</a:t>
            </a:r>
          </a:p>
        </p:txBody>
      </p:sp>
      <p:cxnSp>
        <p:nvCxnSpPr>
          <p:cNvPr id="202" name="Conector recto de flecha 201"/>
          <p:cNvCxnSpPr/>
          <p:nvPr/>
        </p:nvCxnSpPr>
        <p:spPr>
          <a:xfrm flipH="1">
            <a:off x="2831807" y="4323792"/>
            <a:ext cx="48005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Conector recto de flecha 208"/>
          <p:cNvCxnSpPr>
            <a:stCxn id="3" idx="1"/>
          </p:cNvCxnSpPr>
          <p:nvPr/>
        </p:nvCxnSpPr>
        <p:spPr>
          <a:xfrm flipH="1" flipV="1">
            <a:off x="2831808" y="3720449"/>
            <a:ext cx="480052" cy="7693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Conector recto 212"/>
          <p:cNvCxnSpPr/>
          <p:nvPr/>
        </p:nvCxnSpPr>
        <p:spPr>
          <a:xfrm>
            <a:off x="1341768" y="3468830"/>
            <a:ext cx="2810186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Conector recto 213"/>
          <p:cNvCxnSpPr/>
          <p:nvPr/>
        </p:nvCxnSpPr>
        <p:spPr>
          <a:xfrm>
            <a:off x="1341768" y="3997627"/>
            <a:ext cx="3470259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Conector recto de flecha 214"/>
          <p:cNvCxnSpPr>
            <a:stCxn id="2" idx="1"/>
          </p:cNvCxnSpPr>
          <p:nvPr/>
        </p:nvCxnSpPr>
        <p:spPr>
          <a:xfrm flipH="1" flipV="1">
            <a:off x="2831808" y="2890831"/>
            <a:ext cx="480052" cy="84637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4" name="Cerrar llave 223"/>
          <p:cNvSpPr/>
          <p:nvPr/>
        </p:nvSpPr>
        <p:spPr>
          <a:xfrm>
            <a:off x="4211960" y="2653153"/>
            <a:ext cx="360040" cy="1284467"/>
          </a:xfrm>
          <a:prstGeom prst="rightBrace">
            <a:avLst>
              <a:gd name="adj1" fmla="val 21871"/>
              <a:gd name="adj2" fmla="val 50000"/>
            </a:avLst>
          </a:prstGeom>
          <a:ln w="127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225" name="CuadroTexto 224"/>
          <p:cNvSpPr txBox="1"/>
          <p:nvPr/>
        </p:nvSpPr>
        <p:spPr>
          <a:xfrm>
            <a:off x="4675543" y="3025044"/>
            <a:ext cx="9693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/>
              <a:t>Conjunto de entrenamiento</a:t>
            </a:r>
          </a:p>
          <a:p>
            <a:r>
              <a:rPr lang="es-ES" sz="1000" dirty="0"/>
              <a:t>(training)</a:t>
            </a:r>
          </a:p>
        </p:txBody>
      </p:sp>
      <p:sp>
        <p:nvSpPr>
          <p:cNvPr id="227" name="CuadroTexto 226"/>
          <p:cNvSpPr txBox="1"/>
          <p:nvPr/>
        </p:nvSpPr>
        <p:spPr>
          <a:xfrm>
            <a:off x="4211960" y="2112739"/>
            <a:ext cx="186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/>
              <a:t>Sobre este se aplica el algoritmo de entrenamiento.</a:t>
            </a:r>
          </a:p>
        </p:txBody>
      </p:sp>
      <p:cxnSp>
        <p:nvCxnSpPr>
          <p:cNvPr id="229" name="Conector angular 228"/>
          <p:cNvCxnSpPr>
            <a:stCxn id="227" idx="1"/>
            <a:endCxn id="2" idx="0"/>
          </p:cNvCxnSpPr>
          <p:nvPr/>
        </p:nvCxnSpPr>
        <p:spPr>
          <a:xfrm rot="10800000" flipV="1">
            <a:off x="3710244" y="2312793"/>
            <a:ext cx="501717" cy="308731"/>
          </a:xfrm>
          <a:prstGeom prst="bentConnector2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" name="CuadroTexto 229"/>
          <p:cNvSpPr txBox="1"/>
          <p:nvPr/>
        </p:nvSpPr>
        <p:spPr>
          <a:xfrm>
            <a:off x="4714772" y="4152966"/>
            <a:ext cx="18602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/>
              <a:t>Sobre este se calcula el error de entrenamiento reportado en los artículos.</a:t>
            </a:r>
          </a:p>
        </p:txBody>
      </p:sp>
      <p:cxnSp>
        <p:nvCxnSpPr>
          <p:cNvPr id="231" name="Conector angular 230"/>
          <p:cNvCxnSpPr>
            <a:stCxn id="230" idx="0"/>
            <a:endCxn id="225" idx="2"/>
          </p:cNvCxnSpPr>
          <p:nvPr/>
        </p:nvCxnSpPr>
        <p:spPr>
          <a:xfrm rot="16200000" flipV="1">
            <a:off x="5115581" y="3623671"/>
            <a:ext cx="573924" cy="48466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629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/>
          <p:cNvGrpSpPr/>
          <p:nvPr/>
        </p:nvGrpSpPr>
        <p:grpSpPr>
          <a:xfrm>
            <a:off x="911594" y="539750"/>
            <a:ext cx="7345718" cy="2870948"/>
            <a:chOff x="179512" y="647700"/>
            <a:chExt cx="8814862" cy="3445138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9" t="11634" r="8052" b="9914"/>
            <a:stretch/>
          </p:blipFill>
          <p:spPr>
            <a:xfrm>
              <a:off x="179512" y="647700"/>
              <a:ext cx="2923435" cy="3095625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66" t="11634" r="8094" b="9914"/>
            <a:stretch/>
          </p:blipFill>
          <p:spPr>
            <a:xfrm>
              <a:off x="3171525" y="647700"/>
              <a:ext cx="2883750" cy="3095625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9" t="11634" r="7988" b="9914"/>
            <a:stretch/>
          </p:blipFill>
          <p:spPr>
            <a:xfrm>
              <a:off x="6084168" y="647700"/>
              <a:ext cx="2910206" cy="3095625"/>
            </a:xfrm>
            <a:prstGeom prst="rect">
              <a:avLst/>
            </a:prstGeom>
          </p:spPr>
        </p:pic>
        <p:sp>
          <p:nvSpPr>
            <p:cNvPr id="10" name="CuadroTexto 9"/>
            <p:cNvSpPr txBox="1"/>
            <p:nvPr/>
          </p:nvSpPr>
          <p:spPr>
            <a:xfrm>
              <a:off x="528526" y="3605334"/>
              <a:ext cx="2393349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2000" i="1" dirty="0">
                  <a:latin typeface="Times New Roman"/>
                  <a:cs typeface="Times New Roman"/>
                </a:rPr>
                <a:t>z </a:t>
              </a:r>
              <a:r>
                <a:rPr lang="es-ES" sz="2000" dirty="0">
                  <a:latin typeface="Times New Roman"/>
                  <a:cs typeface="Times New Roman"/>
                </a:rPr>
                <a:t>= </a:t>
              </a:r>
              <a:r>
                <a:rPr lang="es-ES" sz="2000" i="1" dirty="0" err="1">
                  <a:latin typeface="Times New Roman"/>
                  <a:cs typeface="Times New Roman"/>
                </a:rPr>
                <a:t>σ</a:t>
              </a:r>
              <a:r>
                <a:rPr lang="es-ES" sz="2000" dirty="0">
                  <a:latin typeface="Times New Roman"/>
                  <a:cs typeface="Times New Roman"/>
                </a:rPr>
                <a:t>(0.0</a:t>
              </a:r>
              <a:r>
                <a:rPr lang="es-ES" sz="2000" i="1" dirty="0">
                  <a:latin typeface="Times New Roman"/>
                  <a:cs typeface="Times New Roman"/>
                </a:rPr>
                <a:t>x</a:t>
              </a:r>
              <a:r>
                <a:rPr lang="es-ES" sz="2000" dirty="0">
                  <a:latin typeface="Times New Roman"/>
                  <a:cs typeface="Times New Roman"/>
                </a:rPr>
                <a:t> + 0.0</a:t>
              </a:r>
              <a:r>
                <a:rPr lang="es-ES" sz="2000" i="1" dirty="0">
                  <a:latin typeface="Times New Roman"/>
                  <a:cs typeface="Times New Roman"/>
                </a:rPr>
                <a:t>y</a:t>
              </a:r>
              <a:r>
                <a:rPr lang="es-ES" sz="2000" dirty="0"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3521378" y="3612630"/>
              <a:ext cx="2322174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2000" i="1" dirty="0">
                  <a:latin typeface="Times New Roman"/>
                  <a:cs typeface="Times New Roman"/>
                </a:rPr>
                <a:t>z </a:t>
              </a:r>
              <a:r>
                <a:rPr lang="es-ES" sz="2000" dirty="0">
                  <a:latin typeface="Times New Roman"/>
                  <a:cs typeface="Times New Roman"/>
                </a:rPr>
                <a:t>= </a:t>
              </a:r>
              <a:r>
                <a:rPr lang="es-ES" sz="2000" i="1" dirty="0" err="1">
                  <a:latin typeface="Times New Roman"/>
                  <a:cs typeface="Times New Roman"/>
                </a:rPr>
                <a:t>σ</a:t>
              </a:r>
              <a:r>
                <a:rPr lang="es-ES" sz="2000" dirty="0">
                  <a:latin typeface="Times New Roman"/>
                  <a:cs typeface="Times New Roman"/>
                </a:rPr>
                <a:t>(0.0</a:t>
              </a:r>
              <a:r>
                <a:rPr lang="es-ES" sz="2000" i="1" dirty="0">
                  <a:latin typeface="Times New Roman"/>
                  <a:cs typeface="Times New Roman"/>
                </a:rPr>
                <a:t>x</a:t>
              </a:r>
              <a:r>
                <a:rPr lang="es-ES" sz="2000" dirty="0">
                  <a:latin typeface="Times New Roman"/>
                  <a:cs typeface="Times New Roman"/>
                </a:rPr>
                <a:t> - 1.0</a:t>
              </a:r>
              <a:r>
                <a:rPr lang="es-ES" sz="2000" i="1" dirty="0">
                  <a:latin typeface="Times New Roman"/>
                  <a:cs typeface="Times New Roman"/>
                </a:rPr>
                <a:t>y</a:t>
              </a:r>
              <a:r>
                <a:rPr lang="es-ES" sz="2000" dirty="0"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6478612" y="3612706"/>
              <a:ext cx="2322174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2000" i="1" dirty="0">
                  <a:latin typeface="Times New Roman"/>
                  <a:cs typeface="Times New Roman"/>
                </a:rPr>
                <a:t>z </a:t>
              </a:r>
              <a:r>
                <a:rPr lang="es-ES" sz="2000" dirty="0">
                  <a:latin typeface="Times New Roman"/>
                  <a:cs typeface="Times New Roman"/>
                </a:rPr>
                <a:t>= </a:t>
              </a:r>
              <a:r>
                <a:rPr lang="es-ES" sz="2000" i="1" dirty="0" err="1">
                  <a:latin typeface="Times New Roman"/>
                  <a:cs typeface="Times New Roman"/>
                </a:rPr>
                <a:t>σ</a:t>
              </a:r>
              <a:r>
                <a:rPr lang="es-ES" sz="2000" dirty="0">
                  <a:latin typeface="Times New Roman"/>
                  <a:cs typeface="Times New Roman"/>
                </a:rPr>
                <a:t>(1.0</a:t>
              </a:r>
              <a:r>
                <a:rPr lang="es-ES" sz="2000" i="1" dirty="0">
                  <a:latin typeface="Times New Roman"/>
                  <a:cs typeface="Times New Roman"/>
                </a:rPr>
                <a:t>x</a:t>
              </a:r>
              <a:r>
                <a:rPr lang="es-ES" sz="2000" dirty="0">
                  <a:latin typeface="Times New Roman"/>
                  <a:cs typeface="Times New Roman"/>
                </a:rPr>
                <a:t> - 1.0</a:t>
              </a:r>
              <a:r>
                <a:rPr lang="es-ES" sz="2000" i="1" dirty="0">
                  <a:latin typeface="Times New Roman"/>
                  <a:cs typeface="Times New Roman"/>
                </a:rPr>
                <a:t>y</a:t>
              </a:r>
              <a:r>
                <a:rPr lang="es-ES" sz="2000" dirty="0">
                  <a:latin typeface="Times New Roman"/>
                  <a:cs typeface="Times New Roman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85275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/>
          <p:cNvCxnSpPr/>
          <p:nvPr/>
        </p:nvCxnSpPr>
        <p:spPr>
          <a:xfrm>
            <a:off x="1360595" y="2257434"/>
            <a:ext cx="0" cy="1740193"/>
          </a:xfrm>
          <a:prstGeom prst="line">
            <a:avLst/>
          </a:prstGeom>
          <a:ln w="1905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3"/>
          <p:cNvCxnSpPr/>
          <p:nvPr/>
        </p:nvCxnSpPr>
        <p:spPr>
          <a:xfrm flipH="1">
            <a:off x="1360595" y="4016603"/>
            <a:ext cx="4020447" cy="0"/>
          </a:xfrm>
          <a:prstGeom prst="line">
            <a:avLst/>
          </a:prstGeom>
          <a:ln w="1905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5021002" y="4152966"/>
            <a:ext cx="1164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latin typeface="Arial Narrow"/>
                <a:cs typeface="Arial Narrow"/>
              </a:rPr>
              <a:t>Número de neuronas</a:t>
            </a:r>
          </a:p>
          <a:p>
            <a:r>
              <a:rPr lang="es-ES" sz="1000" dirty="0">
                <a:latin typeface="Arial Narrow"/>
                <a:cs typeface="Arial Narrow"/>
              </a:rPr>
              <a:t>en la capa oculta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1900655" y="3877614"/>
            <a:ext cx="0" cy="275353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2500722" y="3877614"/>
            <a:ext cx="0" cy="275353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3100788" y="3877614"/>
            <a:ext cx="0" cy="275353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700855" y="3877614"/>
            <a:ext cx="0" cy="275353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4840982" y="3877614"/>
            <a:ext cx="0" cy="275353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1900655" y="4049891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1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2500722" y="4049891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2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3100788" y="4049891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3</a:t>
            </a:r>
          </a:p>
        </p:txBody>
      </p:sp>
      <p:grpSp>
        <p:nvGrpSpPr>
          <p:cNvPr id="22" name="Agrupar 21"/>
          <p:cNvGrpSpPr/>
          <p:nvPr/>
        </p:nvGrpSpPr>
        <p:grpSpPr>
          <a:xfrm>
            <a:off x="4464253" y="4177647"/>
            <a:ext cx="316723" cy="60007"/>
            <a:chOff x="1815669" y="1471272"/>
            <a:chExt cx="380067" cy="72008"/>
          </a:xfrm>
        </p:grpSpPr>
        <p:sp>
          <p:nvSpPr>
            <p:cNvPr id="19" name="Elipse 18"/>
            <p:cNvSpPr/>
            <p:nvPr/>
          </p:nvSpPr>
          <p:spPr>
            <a:xfrm>
              <a:off x="1974024" y="147127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20" name="Elipse 19"/>
            <p:cNvSpPr/>
            <p:nvPr/>
          </p:nvSpPr>
          <p:spPr>
            <a:xfrm>
              <a:off x="2123728" y="147127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21" name="Elipse 20"/>
            <p:cNvSpPr/>
            <p:nvPr/>
          </p:nvSpPr>
          <p:spPr>
            <a:xfrm>
              <a:off x="1815669" y="147127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23" name="CuadroTexto 22"/>
          <p:cNvSpPr txBox="1"/>
          <p:nvPr/>
        </p:nvSpPr>
        <p:spPr>
          <a:xfrm>
            <a:off x="4840982" y="4014565"/>
            <a:ext cx="3048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H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971600" y="2146615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latin typeface="Arial Narrow"/>
                <a:cs typeface="Arial Narrow"/>
              </a:rPr>
              <a:t>Error</a:t>
            </a:r>
          </a:p>
        </p:txBody>
      </p:sp>
      <p:sp>
        <p:nvSpPr>
          <p:cNvPr id="26" name="Forma libre 25"/>
          <p:cNvSpPr/>
          <p:nvPr/>
        </p:nvSpPr>
        <p:spPr>
          <a:xfrm>
            <a:off x="1549179" y="2497460"/>
            <a:ext cx="3483428" cy="1431793"/>
          </a:xfrm>
          <a:custGeom>
            <a:avLst/>
            <a:gdLst>
              <a:gd name="connsiteX0" fmla="*/ 0 w 4246255"/>
              <a:gd name="connsiteY0" fmla="*/ 0 h 1852173"/>
              <a:gd name="connsiteX1" fmla="*/ 1137626 w 4246255"/>
              <a:gd name="connsiteY1" fmla="*/ 1402360 h 1852173"/>
              <a:gd name="connsiteX2" fmla="*/ 4246255 w 4246255"/>
              <a:gd name="connsiteY2" fmla="*/ 1852173 h 1852173"/>
              <a:gd name="connsiteX0" fmla="*/ 0 w 4246255"/>
              <a:gd name="connsiteY0" fmla="*/ 0 h 1852173"/>
              <a:gd name="connsiteX1" fmla="*/ 1137626 w 4246255"/>
              <a:gd name="connsiteY1" fmla="*/ 1402360 h 1852173"/>
              <a:gd name="connsiteX2" fmla="*/ 4246255 w 4246255"/>
              <a:gd name="connsiteY2" fmla="*/ 1852173 h 1852173"/>
              <a:gd name="connsiteX0" fmla="*/ 0 w 4180114"/>
              <a:gd name="connsiteY0" fmla="*/ 0 h 1838020"/>
              <a:gd name="connsiteX1" fmla="*/ 1137626 w 4180114"/>
              <a:gd name="connsiteY1" fmla="*/ 1402360 h 1838020"/>
              <a:gd name="connsiteX2" fmla="*/ 4180114 w 4180114"/>
              <a:gd name="connsiteY2" fmla="*/ 1838020 h 1838020"/>
              <a:gd name="connsiteX0" fmla="*/ 0 w 4180114"/>
              <a:gd name="connsiteY0" fmla="*/ 0 h 1838020"/>
              <a:gd name="connsiteX1" fmla="*/ 1137626 w 4180114"/>
              <a:gd name="connsiteY1" fmla="*/ 1402360 h 1838020"/>
              <a:gd name="connsiteX2" fmla="*/ 4180114 w 4180114"/>
              <a:gd name="connsiteY2" fmla="*/ 1838020 h 183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80114" h="1838020">
                <a:moveTo>
                  <a:pt x="0" y="0"/>
                </a:moveTo>
                <a:cubicBezTo>
                  <a:pt x="214958" y="546832"/>
                  <a:pt x="440940" y="1096023"/>
                  <a:pt x="1137626" y="1402360"/>
                </a:cubicBezTo>
                <a:cubicBezTo>
                  <a:pt x="1834312" y="1708697"/>
                  <a:pt x="4180114" y="1838020"/>
                  <a:pt x="4180114" y="1838020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28" name="Forma libre 27"/>
          <p:cNvSpPr/>
          <p:nvPr/>
        </p:nvSpPr>
        <p:spPr>
          <a:xfrm>
            <a:off x="1540615" y="2165134"/>
            <a:ext cx="3428310" cy="1495526"/>
          </a:xfrm>
          <a:custGeom>
            <a:avLst/>
            <a:gdLst>
              <a:gd name="connsiteX0" fmla="*/ 0 w 4246255"/>
              <a:gd name="connsiteY0" fmla="*/ 0 h 1852173"/>
              <a:gd name="connsiteX1" fmla="*/ 1137626 w 4246255"/>
              <a:gd name="connsiteY1" fmla="*/ 1402360 h 1852173"/>
              <a:gd name="connsiteX2" fmla="*/ 4246255 w 4246255"/>
              <a:gd name="connsiteY2" fmla="*/ 1852173 h 1852173"/>
              <a:gd name="connsiteX0" fmla="*/ 0 w 4206570"/>
              <a:gd name="connsiteY0" fmla="*/ 0 h 1465916"/>
              <a:gd name="connsiteX1" fmla="*/ 1137626 w 4206570"/>
              <a:gd name="connsiteY1" fmla="*/ 1402360 h 1465916"/>
              <a:gd name="connsiteX2" fmla="*/ 4206570 w 4206570"/>
              <a:gd name="connsiteY2" fmla="*/ 1243602 h 1465916"/>
              <a:gd name="connsiteX0" fmla="*/ 0 w 4206570"/>
              <a:gd name="connsiteY0" fmla="*/ 0 h 1771621"/>
              <a:gd name="connsiteX1" fmla="*/ 1613842 w 4206570"/>
              <a:gd name="connsiteY1" fmla="*/ 1733105 h 1771621"/>
              <a:gd name="connsiteX2" fmla="*/ 4206570 w 4206570"/>
              <a:gd name="connsiteY2" fmla="*/ 1243602 h 1771621"/>
              <a:gd name="connsiteX0" fmla="*/ 0 w 4206570"/>
              <a:gd name="connsiteY0" fmla="*/ 0 h 1736198"/>
              <a:gd name="connsiteX1" fmla="*/ 1613842 w 4206570"/>
              <a:gd name="connsiteY1" fmla="*/ 1733105 h 1736198"/>
              <a:gd name="connsiteX2" fmla="*/ 4206570 w 4206570"/>
              <a:gd name="connsiteY2" fmla="*/ 1243602 h 1736198"/>
              <a:gd name="connsiteX0" fmla="*/ 0 w 4100744"/>
              <a:gd name="connsiteY0" fmla="*/ 0 h 1733105"/>
              <a:gd name="connsiteX1" fmla="*/ 1613842 w 4100744"/>
              <a:gd name="connsiteY1" fmla="*/ 1733105 h 1733105"/>
              <a:gd name="connsiteX2" fmla="*/ 4100744 w 4100744"/>
              <a:gd name="connsiteY2" fmla="*/ 1084844 h 1733105"/>
              <a:gd name="connsiteX0" fmla="*/ 0 w 4100744"/>
              <a:gd name="connsiteY0" fmla="*/ 0 h 1733105"/>
              <a:gd name="connsiteX1" fmla="*/ 1613842 w 4100744"/>
              <a:gd name="connsiteY1" fmla="*/ 1733105 h 1733105"/>
              <a:gd name="connsiteX2" fmla="*/ 4100744 w 4100744"/>
              <a:gd name="connsiteY2" fmla="*/ 1084844 h 1733105"/>
              <a:gd name="connsiteX0" fmla="*/ 0 w 4100744"/>
              <a:gd name="connsiteY0" fmla="*/ 0 h 1749498"/>
              <a:gd name="connsiteX1" fmla="*/ 1613842 w 4100744"/>
              <a:gd name="connsiteY1" fmla="*/ 1733105 h 1749498"/>
              <a:gd name="connsiteX2" fmla="*/ 4100744 w 4100744"/>
              <a:gd name="connsiteY2" fmla="*/ 1084844 h 1749498"/>
              <a:gd name="connsiteX0" fmla="*/ 0 w 4100744"/>
              <a:gd name="connsiteY0" fmla="*/ 0 h 1735021"/>
              <a:gd name="connsiteX1" fmla="*/ 1613842 w 4100744"/>
              <a:gd name="connsiteY1" fmla="*/ 1733105 h 1735021"/>
              <a:gd name="connsiteX2" fmla="*/ 4100744 w 4100744"/>
              <a:gd name="connsiteY2" fmla="*/ 1084844 h 1735021"/>
              <a:gd name="connsiteX0" fmla="*/ 0 w 4100744"/>
              <a:gd name="connsiteY0" fmla="*/ 0 h 1840714"/>
              <a:gd name="connsiteX1" fmla="*/ 2235568 w 4100744"/>
              <a:gd name="connsiteY1" fmla="*/ 1838943 h 1840714"/>
              <a:gd name="connsiteX2" fmla="*/ 4100744 w 4100744"/>
              <a:gd name="connsiteY2" fmla="*/ 1084844 h 1840714"/>
              <a:gd name="connsiteX0" fmla="*/ 0 w 4100744"/>
              <a:gd name="connsiteY0" fmla="*/ 0 h 1848111"/>
              <a:gd name="connsiteX1" fmla="*/ 2235568 w 4100744"/>
              <a:gd name="connsiteY1" fmla="*/ 1838943 h 1848111"/>
              <a:gd name="connsiteX2" fmla="*/ 4100744 w 4100744"/>
              <a:gd name="connsiteY2" fmla="*/ 1084844 h 1848111"/>
              <a:gd name="connsiteX0" fmla="*/ 0 w 4100744"/>
              <a:gd name="connsiteY0" fmla="*/ 0 h 1848111"/>
              <a:gd name="connsiteX1" fmla="*/ 2235568 w 4100744"/>
              <a:gd name="connsiteY1" fmla="*/ 1838943 h 1848111"/>
              <a:gd name="connsiteX2" fmla="*/ 4100744 w 4100744"/>
              <a:gd name="connsiteY2" fmla="*/ 1084844 h 1848111"/>
              <a:gd name="connsiteX0" fmla="*/ 0 w 4100744"/>
              <a:gd name="connsiteY0" fmla="*/ 0 h 1838954"/>
              <a:gd name="connsiteX1" fmla="*/ 2235568 w 4100744"/>
              <a:gd name="connsiteY1" fmla="*/ 1838943 h 1838954"/>
              <a:gd name="connsiteX2" fmla="*/ 4100744 w 4100744"/>
              <a:gd name="connsiteY2" fmla="*/ 1084844 h 1838954"/>
              <a:gd name="connsiteX0" fmla="*/ 0 w 4100744"/>
              <a:gd name="connsiteY0" fmla="*/ 0 h 1838970"/>
              <a:gd name="connsiteX1" fmla="*/ 2235568 w 4100744"/>
              <a:gd name="connsiteY1" fmla="*/ 1838943 h 1838970"/>
              <a:gd name="connsiteX2" fmla="*/ 4100744 w 4100744"/>
              <a:gd name="connsiteY2" fmla="*/ 1084844 h 1838970"/>
              <a:gd name="connsiteX0" fmla="*/ 0 w 4100744"/>
              <a:gd name="connsiteY0" fmla="*/ 0 h 1851217"/>
              <a:gd name="connsiteX1" fmla="*/ 2235568 w 4100744"/>
              <a:gd name="connsiteY1" fmla="*/ 1838943 h 1851217"/>
              <a:gd name="connsiteX2" fmla="*/ 4100744 w 4100744"/>
              <a:gd name="connsiteY2" fmla="*/ 1084844 h 1851217"/>
              <a:gd name="connsiteX0" fmla="*/ 0 w 4100744"/>
              <a:gd name="connsiteY0" fmla="*/ 0 h 1838970"/>
              <a:gd name="connsiteX1" fmla="*/ 2235568 w 4100744"/>
              <a:gd name="connsiteY1" fmla="*/ 1838943 h 1838970"/>
              <a:gd name="connsiteX2" fmla="*/ 4100744 w 4100744"/>
              <a:gd name="connsiteY2" fmla="*/ 1084844 h 1838970"/>
              <a:gd name="connsiteX0" fmla="*/ 0 w 4100744"/>
              <a:gd name="connsiteY0" fmla="*/ 0 h 2033843"/>
              <a:gd name="connsiteX1" fmla="*/ 2447220 w 4100744"/>
              <a:gd name="connsiteY1" fmla="*/ 2033823 h 2033843"/>
              <a:gd name="connsiteX2" fmla="*/ 4100744 w 4100744"/>
              <a:gd name="connsiteY2" fmla="*/ 1084844 h 2033843"/>
              <a:gd name="connsiteX0" fmla="*/ 0 w 4100744"/>
              <a:gd name="connsiteY0" fmla="*/ 0 h 2034004"/>
              <a:gd name="connsiteX1" fmla="*/ 2447220 w 4100744"/>
              <a:gd name="connsiteY1" fmla="*/ 2033823 h 2034004"/>
              <a:gd name="connsiteX2" fmla="*/ 4100744 w 4100744"/>
              <a:gd name="connsiteY2" fmla="*/ 1084844 h 2034004"/>
              <a:gd name="connsiteX0" fmla="*/ 0 w 4113972"/>
              <a:gd name="connsiteY0" fmla="*/ 0 h 2045780"/>
              <a:gd name="connsiteX1" fmla="*/ 2447220 w 4113972"/>
              <a:gd name="connsiteY1" fmla="*/ 2033823 h 2045780"/>
              <a:gd name="connsiteX2" fmla="*/ 4113972 w 4113972"/>
              <a:gd name="connsiteY2" fmla="*/ 755046 h 2045780"/>
              <a:gd name="connsiteX0" fmla="*/ 0 w 4113972"/>
              <a:gd name="connsiteY0" fmla="*/ 0 h 2051279"/>
              <a:gd name="connsiteX1" fmla="*/ 2447220 w 4113972"/>
              <a:gd name="connsiteY1" fmla="*/ 2033823 h 2051279"/>
              <a:gd name="connsiteX2" fmla="*/ 4113972 w 4113972"/>
              <a:gd name="connsiteY2" fmla="*/ 755046 h 2051279"/>
              <a:gd name="connsiteX0" fmla="*/ 0 w 4113972"/>
              <a:gd name="connsiteY0" fmla="*/ 0 h 2051279"/>
              <a:gd name="connsiteX1" fmla="*/ 2235569 w 4113972"/>
              <a:gd name="connsiteY1" fmla="*/ 2033823 h 2051279"/>
              <a:gd name="connsiteX2" fmla="*/ 4113972 w 4113972"/>
              <a:gd name="connsiteY2" fmla="*/ 755046 h 2051279"/>
              <a:gd name="connsiteX0" fmla="*/ 0 w 4113972"/>
              <a:gd name="connsiteY0" fmla="*/ 0 h 2042039"/>
              <a:gd name="connsiteX1" fmla="*/ 2235569 w 4113972"/>
              <a:gd name="connsiteY1" fmla="*/ 2033823 h 2042039"/>
              <a:gd name="connsiteX2" fmla="*/ 4113972 w 4113972"/>
              <a:gd name="connsiteY2" fmla="*/ 755046 h 2042039"/>
              <a:gd name="connsiteX0" fmla="*/ 0 w 4113972"/>
              <a:gd name="connsiteY0" fmla="*/ 0 h 2039552"/>
              <a:gd name="connsiteX1" fmla="*/ 2235569 w 4113972"/>
              <a:gd name="connsiteY1" fmla="*/ 2033823 h 2039552"/>
              <a:gd name="connsiteX2" fmla="*/ 4113972 w 4113972"/>
              <a:gd name="connsiteY2" fmla="*/ 755046 h 2039552"/>
              <a:gd name="connsiteX0" fmla="*/ 0 w 4113972"/>
              <a:gd name="connsiteY0" fmla="*/ 0 h 2033908"/>
              <a:gd name="connsiteX1" fmla="*/ 2235569 w 4113972"/>
              <a:gd name="connsiteY1" fmla="*/ 2033823 h 2033908"/>
              <a:gd name="connsiteX2" fmla="*/ 4113972 w 4113972"/>
              <a:gd name="connsiteY2" fmla="*/ 755046 h 2033908"/>
              <a:gd name="connsiteX0" fmla="*/ 0 w 4113972"/>
              <a:gd name="connsiteY0" fmla="*/ 0 h 2052580"/>
              <a:gd name="connsiteX1" fmla="*/ 2235569 w 4113972"/>
              <a:gd name="connsiteY1" fmla="*/ 2033823 h 2052580"/>
              <a:gd name="connsiteX2" fmla="*/ 4113972 w 4113972"/>
              <a:gd name="connsiteY2" fmla="*/ 755046 h 2052580"/>
              <a:gd name="connsiteX0" fmla="*/ 0 w 4113972"/>
              <a:gd name="connsiteY0" fmla="*/ 0 h 2034260"/>
              <a:gd name="connsiteX1" fmla="*/ 2235569 w 4113972"/>
              <a:gd name="connsiteY1" fmla="*/ 2033823 h 2034260"/>
              <a:gd name="connsiteX2" fmla="*/ 4113972 w 4113972"/>
              <a:gd name="connsiteY2" fmla="*/ 755046 h 2034260"/>
              <a:gd name="connsiteX0" fmla="*/ 0 w 4113972"/>
              <a:gd name="connsiteY0" fmla="*/ 0 h 2109174"/>
              <a:gd name="connsiteX1" fmla="*/ 2076831 w 4113972"/>
              <a:gd name="connsiteY1" fmla="*/ 2108777 h 2109174"/>
              <a:gd name="connsiteX2" fmla="*/ 4113972 w 4113972"/>
              <a:gd name="connsiteY2" fmla="*/ 755046 h 2109174"/>
              <a:gd name="connsiteX0" fmla="*/ 0 w 4113972"/>
              <a:gd name="connsiteY0" fmla="*/ 0 h 2110606"/>
              <a:gd name="connsiteX1" fmla="*/ 2076831 w 4113972"/>
              <a:gd name="connsiteY1" fmla="*/ 2108777 h 2110606"/>
              <a:gd name="connsiteX2" fmla="*/ 4113972 w 4113972"/>
              <a:gd name="connsiteY2" fmla="*/ 755046 h 2110606"/>
              <a:gd name="connsiteX0" fmla="*/ 0 w 4113972"/>
              <a:gd name="connsiteY0" fmla="*/ 0 h 2118399"/>
              <a:gd name="connsiteX1" fmla="*/ 2076831 w 4113972"/>
              <a:gd name="connsiteY1" fmla="*/ 2108777 h 2118399"/>
              <a:gd name="connsiteX2" fmla="*/ 4113972 w 4113972"/>
              <a:gd name="connsiteY2" fmla="*/ 755046 h 2118399"/>
              <a:gd name="connsiteX0" fmla="*/ 0 w 4113972"/>
              <a:gd name="connsiteY0" fmla="*/ 0 h 2118399"/>
              <a:gd name="connsiteX1" fmla="*/ 2076831 w 4113972"/>
              <a:gd name="connsiteY1" fmla="*/ 2108777 h 2118399"/>
              <a:gd name="connsiteX2" fmla="*/ 4113972 w 4113972"/>
              <a:gd name="connsiteY2" fmla="*/ 755046 h 2118399"/>
              <a:gd name="connsiteX0" fmla="*/ 0 w 4113972"/>
              <a:gd name="connsiteY0" fmla="*/ 0 h 2118399"/>
              <a:gd name="connsiteX1" fmla="*/ 2076831 w 4113972"/>
              <a:gd name="connsiteY1" fmla="*/ 2108777 h 2118399"/>
              <a:gd name="connsiteX2" fmla="*/ 4113972 w 4113972"/>
              <a:gd name="connsiteY2" fmla="*/ 755046 h 2118399"/>
              <a:gd name="connsiteX0" fmla="*/ 0 w 4113972"/>
              <a:gd name="connsiteY0" fmla="*/ 0 h 2109209"/>
              <a:gd name="connsiteX1" fmla="*/ 2076831 w 4113972"/>
              <a:gd name="connsiteY1" fmla="*/ 2108777 h 2109209"/>
              <a:gd name="connsiteX2" fmla="*/ 4113972 w 4113972"/>
              <a:gd name="connsiteY2" fmla="*/ 755046 h 2109209"/>
              <a:gd name="connsiteX0" fmla="*/ 0 w 4113972"/>
              <a:gd name="connsiteY0" fmla="*/ 0 h 2110607"/>
              <a:gd name="connsiteX1" fmla="*/ 2076831 w 4113972"/>
              <a:gd name="connsiteY1" fmla="*/ 2108777 h 2110607"/>
              <a:gd name="connsiteX2" fmla="*/ 4113972 w 4113972"/>
              <a:gd name="connsiteY2" fmla="*/ 755046 h 2110607"/>
              <a:gd name="connsiteX0" fmla="*/ 0 w 4113972"/>
              <a:gd name="connsiteY0" fmla="*/ 0 h 2261143"/>
              <a:gd name="connsiteX1" fmla="*/ 2037146 w 4113972"/>
              <a:gd name="connsiteY1" fmla="*/ 2259580 h 2261143"/>
              <a:gd name="connsiteX2" fmla="*/ 4113972 w 4113972"/>
              <a:gd name="connsiteY2" fmla="*/ 755046 h 2261143"/>
              <a:gd name="connsiteX0" fmla="*/ 0 w 4113972"/>
              <a:gd name="connsiteY0" fmla="*/ 0 h 2272948"/>
              <a:gd name="connsiteX1" fmla="*/ 2037146 w 4113972"/>
              <a:gd name="connsiteY1" fmla="*/ 2259580 h 2272948"/>
              <a:gd name="connsiteX2" fmla="*/ 4113972 w 4113972"/>
              <a:gd name="connsiteY2" fmla="*/ 755046 h 2272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13972" h="2272948">
                <a:moveTo>
                  <a:pt x="0" y="0"/>
                </a:moveTo>
                <a:cubicBezTo>
                  <a:pt x="598576" y="1326353"/>
                  <a:pt x="1298571" y="2406234"/>
                  <a:pt x="2037146" y="2259580"/>
                </a:cubicBezTo>
                <a:cubicBezTo>
                  <a:pt x="2775721" y="2112926"/>
                  <a:pt x="3708307" y="1389176"/>
                  <a:pt x="4113972" y="755046"/>
                </a:cubicBezTo>
              </a:path>
            </a:pathLst>
          </a:cu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29" name="Conector recto 28"/>
          <p:cNvCxnSpPr/>
          <p:nvPr/>
        </p:nvCxnSpPr>
        <p:spPr>
          <a:xfrm>
            <a:off x="1900655" y="2497460"/>
            <a:ext cx="0" cy="1500167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2500722" y="3097527"/>
            <a:ext cx="0" cy="9001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3100788" y="3397560"/>
            <a:ext cx="0" cy="600067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>
            <a:off x="3700855" y="3416536"/>
            <a:ext cx="0" cy="600067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>
            <a:off x="4840982" y="2497460"/>
            <a:ext cx="0" cy="1500167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uadroTexto 34"/>
          <p:cNvSpPr txBox="1"/>
          <p:nvPr/>
        </p:nvSpPr>
        <p:spPr>
          <a:xfrm>
            <a:off x="4840982" y="3552899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latin typeface="Arial Narrow"/>
                <a:cs typeface="Arial Narrow"/>
              </a:rPr>
              <a:t>Error de</a:t>
            </a:r>
          </a:p>
          <a:p>
            <a:r>
              <a:rPr lang="es-ES" sz="1000" dirty="0">
                <a:latin typeface="Arial Narrow"/>
                <a:cs typeface="Arial Narrow"/>
              </a:rPr>
              <a:t>Calibración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4840982" y="2762168"/>
            <a:ext cx="562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latin typeface="Arial Narrow"/>
                <a:cs typeface="Arial Narrow"/>
              </a:rPr>
              <a:t>Error de</a:t>
            </a:r>
          </a:p>
          <a:p>
            <a:r>
              <a:rPr lang="es-ES" sz="1000" dirty="0">
                <a:latin typeface="Arial Narrow"/>
                <a:cs typeface="Arial Narrow"/>
              </a:rPr>
              <a:t>Prueba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3700855" y="4027841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4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3460829" y="2557467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latin typeface="Arial Narrow"/>
                <a:cs typeface="Arial Narrow"/>
              </a:rPr>
              <a:t>Número óptimo</a:t>
            </a:r>
          </a:p>
          <a:p>
            <a:r>
              <a:rPr lang="es-ES" sz="1000" dirty="0">
                <a:latin typeface="Arial Narrow"/>
                <a:cs typeface="Arial Narrow"/>
              </a:rPr>
              <a:t>de neuronas</a:t>
            </a:r>
          </a:p>
        </p:txBody>
      </p:sp>
      <p:cxnSp>
        <p:nvCxnSpPr>
          <p:cNvPr id="46" name="Conector recto de flecha 45"/>
          <p:cNvCxnSpPr/>
          <p:nvPr/>
        </p:nvCxnSpPr>
        <p:spPr>
          <a:xfrm>
            <a:off x="3100788" y="2751143"/>
            <a:ext cx="0" cy="51537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/>
          <p:cNvCxnSpPr>
            <a:endCxn id="44" idx="1"/>
          </p:cNvCxnSpPr>
          <p:nvPr/>
        </p:nvCxnSpPr>
        <p:spPr>
          <a:xfrm>
            <a:off x="3100788" y="2749827"/>
            <a:ext cx="360041" cy="7695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/>
          <p:cNvCxnSpPr/>
          <p:nvPr/>
        </p:nvCxnSpPr>
        <p:spPr>
          <a:xfrm>
            <a:off x="6457011" y="2546841"/>
            <a:ext cx="1485361" cy="475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116 CuadroTexto"/>
          <p:cNvSpPr txBox="1"/>
          <p:nvPr/>
        </p:nvSpPr>
        <p:spPr>
          <a:xfrm>
            <a:off x="6502212" y="2187276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117 CuadroTexto"/>
          <p:cNvSpPr txBox="1"/>
          <p:nvPr/>
        </p:nvSpPr>
        <p:spPr>
          <a:xfrm>
            <a:off x="6862252" y="2187276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89 CuadroTexto"/>
          <p:cNvSpPr txBox="1"/>
          <p:nvPr/>
        </p:nvSpPr>
        <p:spPr>
          <a:xfrm>
            <a:off x="7582332" y="2187276"/>
            <a:ext cx="2808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89 CuadroTexto"/>
          <p:cNvSpPr txBox="1"/>
          <p:nvPr/>
        </p:nvSpPr>
        <p:spPr>
          <a:xfrm>
            <a:off x="7261685" y="2187276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57" name="Agrupar 56"/>
          <p:cNvGrpSpPr/>
          <p:nvPr/>
        </p:nvGrpSpPr>
        <p:grpSpPr>
          <a:xfrm>
            <a:off x="6552220" y="2667329"/>
            <a:ext cx="1270139" cy="910500"/>
            <a:chOff x="827584" y="2967760"/>
            <a:chExt cx="1524167" cy="1092600"/>
          </a:xfrm>
        </p:grpSpPr>
        <p:cxnSp>
          <p:nvCxnSpPr>
            <p:cNvPr id="58" name="Conector recto 57"/>
            <p:cNvCxnSpPr/>
            <p:nvPr/>
          </p:nvCxnSpPr>
          <p:spPr>
            <a:xfrm>
              <a:off x="831285" y="297557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/>
            <p:cNvCxnSpPr/>
            <p:nvPr/>
          </p:nvCxnSpPr>
          <p:spPr>
            <a:xfrm>
              <a:off x="1263333" y="297723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/>
            <p:cNvCxnSpPr/>
            <p:nvPr/>
          </p:nvCxnSpPr>
          <p:spPr>
            <a:xfrm>
              <a:off x="1703679" y="296776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/>
            <p:cNvCxnSpPr/>
            <p:nvPr/>
          </p:nvCxnSpPr>
          <p:spPr>
            <a:xfrm>
              <a:off x="2127429" y="296776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/>
            <p:cNvCxnSpPr/>
            <p:nvPr/>
          </p:nvCxnSpPr>
          <p:spPr>
            <a:xfrm>
              <a:off x="831285" y="304758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/>
            <p:cNvCxnSpPr/>
            <p:nvPr/>
          </p:nvCxnSpPr>
          <p:spPr>
            <a:xfrm>
              <a:off x="1263333" y="304924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/>
            <p:cNvCxnSpPr/>
            <p:nvPr/>
          </p:nvCxnSpPr>
          <p:spPr>
            <a:xfrm>
              <a:off x="1703679" y="303976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/>
            <p:cNvCxnSpPr/>
            <p:nvPr/>
          </p:nvCxnSpPr>
          <p:spPr>
            <a:xfrm>
              <a:off x="2127429" y="303976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/>
            <p:cNvCxnSpPr/>
            <p:nvPr/>
          </p:nvCxnSpPr>
          <p:spPr>
            <a:xfrm>
              <a:off x="831285" y="311959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/>
            <p:cNvCxnSpPr/>
            <p:nvPr/>
          </p:nvCxnSpPr>
          <p:spPr>
            <a:xfrm>
              <a:off x="1263333" y="312125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/>
            <p:cNvCxnSpPr/>
            <p:nvPr/>
          </p:nvCxnSpPr>
          <p:spPr>
            <a:xfrm>
              <a:off x="1703679" y="311177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/>
            <p:nvPr/>
          </p:nvCxnSpPr>
          <p:spPr>
            <a:xfrm>
              <a:off x="2127429" y="311177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69"/>
            <p:cNvCxnSpPr/>
            <p:nvPr/>
          </p:nvCxnSpPr>
          <p:spPr>
            <a:xfrm>
              <a:off x="831285" y="319159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/>
            <p:cNvCxnSpPr/>
            <p:nvPr/>
          </p:nvCxnSpPr>
          <p:spPr>
            <a:xfrm>
              <a:off x="1263333" y="319326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/>
            <p:nvPr/>
          </p:nvCxnSpPr>
          <p:spPr>
            <a:xfrm>
              <a:off x="1703679" y="318378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/>
            <p:cNvCxnSpPr/>
            <p:nvPr/>
          </p:nvCxnSpPr>
          <p:spPr>
            <a:xfrm>
              <a:off x="2127429" y="318378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/>
            <p:cNvCxnSpPr/>
            <p:nvPr/>
          </p:nvCxnSpPr>
          <p:spPr>
            <a:xfrm>
              <a:off x="831285" y="326360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/>
            <p:cNvCxnSpPr/>
            <p:nvPr/>
          </p:nvCxnSpPr>
          <p:spPr>
            <a:xfrm>
              <a:off x="1263333" y="326526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/>
            <p:cNvCxnSpPr/>
            <p:nvPr/>
          </p:nvCxnSpPr>
          <p:spPr>
            <a:xfrm>
              <a:off x="1703679" y="325579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/>
            <p:cNvCxnSpPr/>
            <p:nvPr/>
          </p:nvCxnSpPr>
          <p:spPr>
            <a:xfrm>
              <a:off x="2127429" y="325579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cto 77"/>
            <p:cNvCxnSpPr/>
            <p:nvPr/>
          </p:nvCxnSpPr>
          <p:spPr>
            <a:xfrm>
              <a:off x="831285" y="333561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cto 78"/>
            <p:cNvCxnSpPr/>
            <p:nvPr/>
          </p:nvCxnSpPr>
          <p:spPr>
            <a:xfrm>
              <a:off x="1263333" y="333727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cto 79"/>
            <p:cNvCxnSpPr/>
            <p:nvPr/>
          </p:nvCxnSpPr>
          <p:spPr>
            <a:xfrm>
              <a:off x="1703679" y="332780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80"/>
            <p:cNvCxnSpPr/>
            <p:nvPr/>
          </p:nvCxnSpPr>
          <p:spPr>
            <a:xfrm>
              <a:off x="2127429" y="332780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/>
            <p:cNvCxnSpPr/>
            <p:nvPr/>
          </p:nvCxnSpPr>
          <p:spPr>
            <a:xfrm>
              <a:off x="831285" y="340762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82"/>
            <p:cNvCxnSpPr/>
            <p:nvPr/>
          </p:nvCxnSpPr>
          <p:spPr>
            <a:xfrm>
              <a:off x="1263333" y="340928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83"/>
            <p:cNvCxnSpPr/>
            <p:nvPr/>
          </p:nvCxnSpPr>
          <p:spPr>
            <a:xfrm>
              <a:off x="1703679" y="339980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/>
            <p:cNvCxnSpPr/>
            <p:nvPr/>
          </p:nvCxnSpPr>
          <p:spPr>
            <a:xfrm>
              <a:off x="2127429" y="339980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/>
            <p:cNvCxnSpPr/>
            <p:nvPr/>
          </p:nvCxnSpPr>
          <p:spPr>
            <a:xfrm>
              <a:off x="831285" y="347963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>
              <a:off x="1263333" y="348129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/>
            <p:cNvCxnSpPr/>
            <p:nvPr/>
          </p:nvCxnSpPr>
          <p:spPr>
            <a:xfrm>
              <a:off x="1703679" y="347181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/>
            <p:cNvCxnSpPr/>
            <p:nvPr/>
          </p:nvCxnSpPr>
          <p:spPr>
            <a:xfrm>
              <a:off x="2127429" y="347181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/>
            <p:cNvCxnSpPr/>
            <p:nvPr/>
          </p:nvCxnSpPr>
          <p:spPr>
            <a:xfrm>
              <a:off x="827584" y="355464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/>
            <p:nvPr/>
          </p:nvCxnSpPr>
          <p:spPr>
            <a:xfrm>
              <a:off x="1259632" y="355630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/>
            <p:cNvCxnSpPr/>
            <p:nvPr/>
          </p:nvCxnSpPr>
          <p:spPr>
            <a:xfrm>
              <a:off x="1699978" y="354682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>
              <a:off x="2123728" y="354682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827584" y="362664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/>
            <p:cNvCxnSpPr/>
            <p:nvPr/>
          </p:nvCxnSpPr>
          <p:spPr>
            <a:xfrm>
              <a:off x="1259632" y="362831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/>
            <p:cNvCxnSpPr/>
            <p:nvPr/>
          </p:nvCxnSpPr>
          <p:spPr>
            <a:xfrm>
              <a:off x="1699978" y="361883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/>
            <p:cNvCxnSpPr/>
            <p:nvPr/>
          </p:nvCxnSpPr>
          <p:spPr>
            <a:xfrm>
              <a:off x="2123728" y="361883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/>
            <p:cNvCxnSpPr/>
            <p:nvPr/>
          </p:nvCxnSpPr>
          <p:spPr>
            <a:xfrm>
              <a:off x="827584" y="369865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/>
            <p:cNvCxnSpPr/>
            <p:nvPr/>
          </p:nvCxnSpPr>
          <p:spPr>
            <a:xfrm>
              <a:off x="1259632" y="370032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cto 99"/>
            <p:cNvCxnSpPr/>
            <p:nvPr/>
          </p:nvCxnSpPr>
          <p:spPr>
            <a:xfrm>
              <a:off x="1699978" y="369084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100"/>
            <p:cNvCxnSpPr/>
            <p:nvPr/>
          </p:nvCxnSpPr>
          <p:spPr>
            <a:xfrm>
              <a:off x="2123728" y="369084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101"/>
            <p:cNvCxnSpPr/>
            <p:nvPr/>
          </p:nvCxnSpPr>
          <p:spPr>
            <a:xfrm>
              <a:off x="827584" y="377066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102"/>
            <p:cNvCxnSpPr/>
            <p:nvPr/>
          </p:nvCxnSpPr>
          <p:spPr>
            <a:xfrm>
              <a:off x="1259632" y="377232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103"/>
            <p:cNvCxnSpPr/>
            <p:nvPr/>
          </p:nvCxnSpPr>
          <p:spPr>
            <a:xfrm>
              <a:off x="1699978" y="376285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/>
            <p:cNvCxnSpPr/>
            <p:nvPr/>
          </p:nvCxnSpPr>
          <p:spPr>
            <a:xfrm>
              <a:off x="2123728" y="376285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/>
            <p:cNvCxnSpPr/>
            <p:nvPr/>
          </p:nvCxnSpPr>
          <p:spPr>
            <a:xfrm>
              <a:off x="827584" y="384267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/>
            <p:cNvCxnSpPr/>
            <p:nvPr/>
          </p:nvCxnSpPr>
          <p:spPr>
            <a:xfrm>
              <a:off x="1259632" y="384433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/>
            <p:cNvCxnSpPr/>
            <p:nvPr/>
          </p:nvCxnSpPr>
          <p:spPr>
            <a:xfrm>
              <a:off x="1699978" y="383485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/>
            <p:cNvCxnSpPr/>
            <p:nvPr/>
          </p:nvCxnSpPr>
          <p:spPr>
            <a:xfrm>
              <a:off x="2123728" y="383485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/>
            <p:cNvCxnSpPr/>
            <p:nvPr/>
          </p:nvCxnSpPr>
          <p:spPr>
            <a:xfrm>
              <a:off x="827584" y="391468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/>
            <p:cNvCxnSpPr/>
            <p:nvPr/>
          </p:nvCxnSpPr>
          <p:spPr>
            <a:xfrm>
              <a:off x="1259632" y="391634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/>
            <p:cNvCxnSpPr/>
            <p:nvPr/>
          </p:nvCxnSpPr>
          <p:spPr>
            <a:xfrm>
              <a:off x="1699978" y="390686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cto 112"/>
            <p:cNvCxnSpPr/>
            <p:nvPr/>
          </p:nvCxnSpPr>
          <p:spPr>
            <a:xfrm>
              <a:off x="2123728" y="390686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cto 113"/>
            <p:cNvCxnSpPr/>
            <p:nvPr/>
          </p:nvCxnSpPr>
          <p:spPr>
            <a:xfrm>
              <a:off x="827584" y="398668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/>
            <p:cNvCxnSpPr/>
            <p:nvPr/>
          </p:nvCxnSpPr>
          <p:spPr>
            <a:xfrm>
              <a:off x="1259632" y="398835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/>
            <p:cNvCxnSpPr/>
            <p:nvPr/>
          </p:nvCxnSpPr>
          <p:spPr>
            <a:xfrm>
              <a:off x="1699978" y="397887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/>
            <p:nvPr/>
          </p:nvCxnSpPr>
          <p:spPr>
            <a:xfrm>
              <a:off x="2123728" y="397887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/>
            <p:cNvCxnSpPr/>
            <p:nvPr/>
          </p:nvCxnSpPr>
          <p:spPr>
            <a:xfrm>
              <a:off x="827584" y="405869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/>
            <p:cNvCxnSpPr/>
            <p:nvPr/>
          </p:nvCxnSpPr>
          <p:spPr>
            <a:xfrm>
              <a:off x="1259632" y="406036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1699978" y="405088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cto 120"/>
            <p:cNvCxnSpPr/>
            <p:nvPr/>
          </p:nvCxnSpPr>
          <p:spPr>
            <a:xfrm>
              <a:off x="2123728" y="405088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Agrupar 121"/>
          <p:cNvGrpSpPr/>
          <p:nvPr/>
        </p:nvGrpSpPr>
        <p:grpSpPr>
          <a:xfrm>
            <a:off x="6552267" y="3637722"/>
            <a:ext cx="1267055" cy="247924"/>
            <a:chOff x="819286" y="4427635"/>
            <a:chExt cx="1520466" cy="297509"/>
          </a:xfrm>
        </p:grpSpPr>
        <p:cxnSp>
          <p:nvCxnSpPr>
            <p:cNvPr id="123" name="Conector recto 122"/>
            <p:cNvCxnSpPr/>
            <p:nvPr/>
          </p:nvCxnSpPr>
          <p:spPr>
            <a:xfrm>
              <a:off x="819286" y="4435449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cto 123"/>
            <p:cNvCxnSpPr/>
            <p:nvPr/>
          </p:nvCxnSpPr>
          <p:spPr>
            <a:xfrm>
              <a:off x="1251334" y="4437112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cto 124"/>
            <p:cNvCxnSpPr/>
            <p:nvPr/>
          </p:nvCxnSpPr>
          <p:spPr>
            <a:xfrm>
              <a:off x="1691680" y="4427635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cto 125"/>
            <p:cNvCxnSpPr/>
            <p:nvPr/>
          </p:nvCxnSpPr>
          <p:spPr>
            <a:xfrm>
              <a:off x="2115430" y="4427635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cto 126"/>
            <p:cNvCxnSpPr/>
            <p:nvPr/>
          </p:nvCxnSpPr>
          <p:spPr>
            <a:xfrm>
              <a:off x="819286" y="4507457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recto 127"/>
            <p:cNvCxnSpPr/>
            <p:nvPr/>
          </p:nvCxnSpPr>
          <p:spPr>
            <a:xfrm>
              <a:off x="1251334" y="4509120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recto 128"/>
            <p:cNvCxnSpPr/>
            <p:nvPr/>
          </p:nvCxnSpPr>
          <p:spPr>
            <a:xfrm>
              <a:off x="1691680" y="4499643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recto 129"/>
            <p:cNvCxnSpPr/>
            <p:nvPr/>
          </p:nvCxnSpPr>
          <p:spPr>
            <a:xfrm>
              <a:off x="2115430" y="4499643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ctor recto 130"/>
            <p:cNvCxnSpPr/>
            <p:nvPr/>
          </p:nvCxnSpPr>
          <p:spPr>
            <a:xfrm>
              <a:off x="819286" y="4579465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recto 131"/>
            <p:cNvCxnSpPr/>
            <p:nvPr/>
          </p:nvCxnSpPr>
          <p:spPr>
            <a:xfrm>
              <a:off x="1251334" y="4581128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ctor recto 132"/>
            <p:cNvCxnSpPr/>
            <p:nvPr/>
          </p:nvCxnSpPr>
          <p:spPr>
            <a:xfrm>
              <a:off x="1691680" y="4571651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ector recto 133"/>
            <p:cNvCxnSpPr/>
            <p:nvPr/>
          </p:nvCxnSpPr>
          <p:spPr>
            <a:xfrm>
              <a:off x="2115430" y="4571651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ector recto 134"/>
            <p:cNvCxnSpPr/>
            <p:nvPr/>
          </p:nvCxnSpPr>
          <p:spPr>
            <a:xfrm>
              <a:off x="819286" y="4651473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cto 135"/>
            <p:cNvCxnSpPr/>
            <p:nvPr/>
          </p:nvCxnSpPr>
          <p:spPr>
            <a:xfrm>
              <a:off x="1251334" y="4653136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cto 136"/>
            <p:cNvCxnSpPr/>
            <p:nvPr/>
          </p:nvCxnSpPr>
          <p:spPr>
            <a:xfrm>
              <a:off x="1691680" y="4643659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cto 137"/>
            <p:cNvCxnSpPr/>
            <p:nvPr/>
          </p:nvCxnSpPr>
          <p:spPr>
            <a:xfrm>
              <a:off x="2115430" y="4643659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cto 138"/>
            <p:cNvCxnSpPr/>
            <p:nvPr/>
          </p:nvCxnSpPr>
          <p:spPr>
            <a:xfrm>
              <a:off x="819286" y="4723481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recto 139"/>
            <p:cNvCxnSpPr/>
            <p:nvPr/>
          </p:nvCxnSpPr>
          <p:spPr>
            <a:xfrm>
              <a:off x="1251334" y="4725144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recto 140"/>
            <p:cNvCxnSpPr/>
            <p:nvPr/>
          </p:nvCxnSpPr>
          <p:spPr>
            <a:xfrm>
              <a:off x="1691680" y="4715667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recto 141"/>
            <p:cNvCxnSpPr/>
            <p:nvPr/>
          </p:nvCxnSpPr>
          <p:spPr>
            <a:xfrm>
              <a:off x="2115430" y="4715667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Agrupar 142"/>
          <p:cNvGrpSpPr/>
          <p:nvPr/>
        </p:nvGrpSpPr>
        <p:grpSpPr>
          <a:xfrm>
            <a:off x="6552219" y="3929746"/>
            <a:ext cx="1267103" cy="427921"/>
            <a:chOff x="2619429" y="4580035"/>
            <a:chExt cx="1520523" cy="513505"/>
          </a:xfrm>
        </p:grpSpPr>
        <p:cxnSp>
          <p:nvCxnSpPr>
            <p:cNvPr id="144" name="Conector recto 143"/>
            <p:cNvCxnSpPr/>
            <p:nvPr/>
          </p:nvCxnSpPr>
          <p:spPr>
            <a:xfrm>
              <a:off x="2619486" y="458784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ector recto 144"/>
            <p:cNvCxnSpPr/>
            <p:nvPr/>
          </p:nvCxnSpPr>
          <p:spPr>
            <a:xfrm>
              <a:off x="3051534" y="4589512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ector recto 145"/>
            <p:cNvCxnSpPr/>
            <p:nvPr/>
          </p:nvCxnSpPr>
          <p:spPr>
            <a:xfrm>
              <a:off x="3491880" y="458003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ector recto 146"/>
            <p:cNvCxnSpPr/>
            <p:nvPr/>
          </p:nvCxnSpPr>
          <p:spPr>
            <a:xfrm>
              <a:off x="3915630" y="458003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147"/>
            <p:cNvCxnSpPr/>
            <p:nvPr/>
          </p:nvCxnSpPr>
          <p:spPr>
            <a:xfrm>
              <a:off x="2619486" y="465985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148"/>
            <p:cNvCxnSpPr/>
            <p:nvPr/>
          </p:nvCxnSpPr>
          <p:spPr>
            <a:xfrm>
              <a:off x="3051534" y="4661520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recto 149"/>
            <p:cNvCxnSpPr/>
            <p:nvPr/>
          </p:nvCxnSpPr>
          <p:spPr>
            <a:xfrm>
              <a:off x="3491880" y="465204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recto 150"/>
            <p:cNvCxnSpPr/>
            <p:nvPr/>
          </p:nvCxnSpPr>
          <p:spPr>
            <a:xfrm>
              <a:off x="3915630" y="465204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ctor recto 151"/>
            <p:cNvCxnSpPr/>
            <p:nvPr/>
          </p:nvCxnSpPr>
          <p:spPr>
            <a:xfrm>
              <a:off x="2619486" y="473186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recto 152"/>
            <p:cNvCxnSpPr/>
            <p:nvPr/>
          </p:nvCxnSpPr>
          <p:spPr>
            <a:xfrm>
              <a:off x="3051534" y="4733528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ector recto 153"/>
            <p:cNvCxnSpPr/>
            <p:nvPr/>
          </p:nvCxnSpPr>
          <p:spPr>
            <a:xfrm>
              <a:off x="3491880" y="472405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recto 154"/>
            <p:cNvCxnSpPr/>
            <p:nvPr/>
          </p:nvCxnSpPr>
          <p:spPr>
            <a:xfrm>
              <a:off x="3915630" y="472405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ector recto 155"/>
            <p:cNvCxnSpPr/>
            <p:nvPr/>
          </p:nvCxnSpPr>
          <p:spPr>
            <a:xfrm>
              <a:off x="2619486" y="480387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ector recto 156"/>
            <p:cNvCxnSpPr/>
            <p:nvPr/>
          </p:nvCxnSpPr>
          <p:spPr>
            <a:xfrm>
              <a:off x="3051534" y="4805536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ector recto 157"/>
            <p:cNvCxnSpPr/>
            <p:nvPr/>
          </p:nvCxnSpPr>
          <p:spPr>
            <a:xfrm>
              <a:off x="3491880" y="479605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ector recto 158"/>
            <p:cNvCxnSpPr/>
            <p:nvPr/>
          </p:nvCxnSpPr>
          <p:spPr>
            <a:xfrm>
              <a:off x="3915630" y="479605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ctor recto 159"/>
            <p:cNvCxnSpPr/>
            <p:nvPr/>
          </p:nvCxnSpPr>
          <p:spPr>
            <a:xfrm>
              <a:off x="2619486" y="487588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recto 160"/>
            <p:cNvCxnSpPr/>
            <p:nvPr/>
          </p:nvCxnSpPr>
          <p:spPr>
            <a:xfrm>
              <a:off x="3051534" y="4877544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ctor recto 161"/>
            <p:cNvCxnSpPr/>
            <p:nvPr/>
          </p:nvCxnSpPr>
          <p:spPr>
            <a:xfrm>
              <a:off x="3491880" y="486806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cto 162"/>
            <p:cNvCxnSpPr/>
            <p:nvPr/>
          </p:nvCxnSpPr>
          <p:spPr>
            <a:xfrm>
              <a:off x="3915630" y="486806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cto 163"/>
            <p:cNvCxnSpPr/>
            <p:nvPr/>
          </p:nvCxnSpPr>
          <p:spPr>
            <a:xfrm>
              <a:off x="2619429" y="494786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cto 164"/>
            <p:cNvCxnSpPr/>
            <p:nvPr/>
          </p:nvCxnSpPr>
          <p:spPr>
            <a:xfrm>
              <a:off x="3051477" y="4949524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cto 165"/>
            <p:cNvCxnSpPr/>
            <p:nvPr/>
          </p:nvCxnSpPr>
          <p:spPr>
            <a:xfrm>
              <a:off x="3491823" y="494004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cto 166"/>
            <p:cNvCxnSpPr/>
            <p:nvPr/>
          </p:nvCxnSpPr>
          <p:spPr>
            <a:xfrm>
              <a:off x="3915573" y="494004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cto 167"/>
            <p:cNvCxnSpPr/>
            <p:nvPr/>
          </p:nvCxnSpPr>
          <p:spPr>
            <a:xfrm>
              <a:off x="2619429" y="501986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ctor recto 168"/>
            <p:cNvCxnSpPr/>
            <p:nvPr/>
          </p:nvCxnSpPr>
          <p:spPr>
            <a:xfrm>
              <a:off x="3051477" y="5021532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ctor recto 169"/>
            <p:cNvCxnSpPr/>
            <p:nvPr/>
          </p:nvCxnSpPr>
          <p:spPr>
            <a:xfrm>
              <a:off x="3491823" y="501205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recto 170"/>
            <p:cNvCxnSpPr/>
            <p:nvPr/>
          </p:nvCxnSpPr>
          <p:spPr>
            <a:xfrm>
              <a:off x="3915573" y="501205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ector recto 171"/>
            <p:cNvCxnSpPr/>
            <p:nvPr/>
          </p:nvCxnSpPr>
          <p:spPr>
            <a:xfrm>
              <a:off x="2619429" y="509187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ector recto 172"/>
            <p:cNvCxnSpPr/>
            <p:nvPr/>
          </p:nvCxnSpPr>
          <p:spPr>
            <a:xfrm>
              <a:off x="3051477" y="5093540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ector recto 173"/>
            <p:cNvCxnSpPr/>
            <p:nvPr/>
          </p:nvCxnSpPr>
          <p:spPr>
            <a:xfrm>
              <a:off x="3491823" y="508406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ctor recto 174"/>
            <p:cNvCxnSpPr/>
            <p:nvPr/>
          </p:nvCxnSpPr>
          <p:spPr>
            <a:xfrm>
              <a:off x="3915573" y="508406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7" name="Conector recto de flecha 176"/>
          <p:cNvCxnSpPr>
            <a:endCxn id="35" idx="3"/>
          </p:cNvCxnSpPr>
          <p:nvPr/>
        </p:nvCxnSpPr>
        <p:spPr>
          <a:xfrm flipH="1">
            <a:off x="5549830" y="2942188"/>
            <a:ext cx="952383" cy="81076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ector recto de flecha 177"/>
          <p:cNvCxnSpPr>
            <a:endCxn id="36" idx="3"/>
          </p:cNvCxnSpPr>
          <p:nvPr/>
        </p:nvCxnSpPr>
        <p:spPr>
          <a:xfrm flipH="1" flipV="1">
            <a:off x="5403957" y="2962223"/>
            <a:ext cx="1053055" cy="700555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043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/>
          <p:cNvCxnSpPr/>
          <p:nvPr/>
        </p:nvCxnSpPr>
        <p:spPr>
          <a:xfrm>
            <a:off x="1691680" y="2546841"/>
            <a:ext cx="1485361" cy="475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116 CuadroTexto"/>
          <p:cNvSpPr txBox="1"/>
          <p:nvPr/>
        </p:nvSpPr>
        <p:spPr>
          <a:xfrm>
            <a:off x="1736881" y="2187276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117 CuadroTexto"/>
          <p:cNvSpPr txBox="1"/>
          <p:nvPr/>
        </p:nvSpPr>
        <p:spPr>
          <a:xfrm>
            <a:off x="2096921" y="2187276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89 CuadroTexto"/>
          <p:cNvSpPr txBox="1"/>
          <p:nvPr/>
        </p:nvSpPr>
        <p:spPr>
          <a:xfrm>
            <a:off x="2817001" y="2187276"/>
            <a:ext cx="2808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89 CuadroTexto"/>
          <p:cNvSpPr txBox="1"/>
          <p:nvPr/>
        </p:nvSpPr>
        <p:spPr>
          <a:xfrm>
            <a:off x="2496354" y="2187276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1789973" y="2673841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2150013" y="2675227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2516968" y="2667329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2870093" y="2667329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1789973" y="273384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2150013" y="273523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2516968" y="2727336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2870093" y="2727336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1789973" y="2793854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2150013" y="2795240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2516968" y="278734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2870093" y="278734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1789973" y="2853861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2150013" y="2855247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>
            <a:off x="2516968" y="2847349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2870093" y="2847349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>
            <a:off x="1789973" y="291386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2150013" y="291525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2516968" y="2907356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2870093" y="2907356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>
            <a:off x="1789973" y="2973874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>
            <a:off x="2150013" y="2975260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2516968" y="296736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2870093" y="296736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>
            <a:off x="1789973" y="3033881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>
            <a:off x="2150013" y="3035267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>
            <a:off x="2516968" y="3027369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2870093" y="3027369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>
            <a:off x="1789973" y="309388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>
            <a:off x="2150013" y="309527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>
            <a:off x="2516968" y="3087376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>
          <a:xfrm>
            <a:off x="2870093" y="3087376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>
            <a:off x="1786888" y="3156397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/>
        </p:nvCxnSpPr>
        <p:spPr>
          <a:xfrm>
            <a:off x="2146928" y="315778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>
            <a:off x="2513883" y="3149885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/>
        </p:nvCxnSpPr>
        <p:spPr>
          <a:xfrm>
            <a:off x="2867008" y="3149885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/>
          <p:cNvCxnSpPr/>
          <p:nvPr/>
        </p:nvCxnSpPr>
        <p:spPr>
          <a:xfrm>
            <a:off x="1786888" y="321640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/>
          <p:cNvCxnSpPr/>
          <p:nvPr/>
        </p:nvCxnSpPr>
        <p:spPr>
          <a:xfrm>
            <a:off x="2146928" y="3217789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/>
          <p:cNvCxnSpPr/>
          <p:nvPr/>
        </p:nvCxnSpPr>
        <p:spPr>
          <a:xfrm>
            <a:off x="2513883" y="3209892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/>
          <p:cNvCxnSpPr/>
          <p:nvPr/>
        </p:nvCxnSpPr>
        <p:spPr>
          <a:xfrm>
            <a:off x="2867008" y="3209892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/>
          <p:cNvCxnSpPr/>
          <p:nvPr/>
        </p:nvCxnSpPr>
        <p:spPr>
          <a:xfrm>
            <a:off x="1786888" y="3276410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/>
          <p:cNvCxnSpPr/>
          <p:nvPr/>
        </p:nvCxnSpPr>
        <p:spPr>
          <a:xfrm>
            <a:off x="2146928" y="3277796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/>
          <p:cNvCxnSpPr/>
          <p:nvPr/>
        </p:nvCxnSpPr>
        <p:spPr>
          <a:xfrm>
            <a:off x="2513883" y="326989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/>
          <p:cNvCxnSpPr/>
          <p:nvPr/>
        </p:nvCxnSpPr>
        <p:spPr>
          <a:xfrm>
            <a:off x="2867008" y="326989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/>
          <p:cNvCxnSpPr/>
          <p:nvPr/>
        </p:nvCxnSpPr>
        <p:spPr>
          <a:xfrm>
            <a:off x="1786888" y="3336417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/>
          <p:cNvCxnSpPr/>
          <p:nvPr/>
        </p:nvCxnSpPr>
        <p:spPr>
          <a:xfrm>
            <a:off x="2146928" y="333780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/>
          <p:cNvCxnSpPr/>
          <p:nvPr/>
        </p:nvCxnSpPr>
        <p:spPr>
          <a:xfrm>
            <a:off x="2513883" y="3329905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/>
          <p:cNvCxnSpPr/>
          <p:nvPr/>
        </p:nvCxnSpPr>
        <p:spPr>
          <a:xfrm>
            <a:off x="2867008" y="3329905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/>
          <p:cNvCxnSpPr/>
          <p:nvPr/>
        </p:nvCxnSpPr>
        <p:spPr>
          <a:xfrm>
            <a:off x="1786888" y="339642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/>
          <p:cNvCxnSpPr/>
          <p:nvPr/>
        </p:nvCxnSpPr>
        <p:spPr>
          <a:xfrm>
            <a:off x="2146928" y="3397809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/>
          <p:cNvCxnSpPr/>
          <p:nvPr/>
        </p:nvCxnSpPr>
        <p:spPr>
          <a:xfrm>
            <a:off x="2513883" y="3389912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/>
          <p:cNvCxnSpPr/>
          <p:nvPr/>
        </p:nvCxnSpPr>
        <p:spPr>
          <a:xfrm>
            <a:off x="2867008" y="3389912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/>
          <p:nvPr/>
        </p:nvCxnSpPr>
        <p:spPr>
          <a:xfrm>
            <a:off x="1786888" y="3456430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/>
          <p:nvPr/>
        </p:nvCxnSpPr>
        <p:spPr>
          <a:xfrm>
            <a:off x="2146928" y="3457816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/>
          <p:cNvCxnSpPr/>
          <p:nvPr/>
        </p:nvCxnSpPr>
        <p:spPr>
          <a:xfrm>
            <a:off x="2513883" y="344991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/>
          <p:cNvCxnSpPr/>
          <p:nvPr/>
        </p:nvCxnSpPr>
        <p:spPr>
          <a:xfrm>
            <a:off x="2867008" y="344991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63"/>
          <p:cNvCxnSpPr/>
          <p:nvPr/>
        </p:nvCxnSpPr>
        <p:spPr>
          <a:xfrm>
            <a:off x="1786888" y="3516437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/>
          <p:cNvCxnSpPr/>
          <p:nvPr/>
        </p:nvCxnSpPr>
        <p:spPr>
          <a:xfrm>
            <a:off x="2146928" y="351782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/>
          <p:cNvCxnSpPr/>
          <p:nvPr/>
        </p:nvCxnSpPr>
        <p:spPr>
          <a:xfrm>
            <a:off x="2513883" y="3509925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/>
          <p:cNvCxnSpPr/>
          <p:nvPr/>
        </p:nvCxnSpPr>
        <p:spPr>
          <a:xfrm>
            <a:off x="2867008" y="3509925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67"/>
          <p:cNvCxnSpPr/>
          <p:nvPr/>
        </p:nvCxnSpPr>
        <p:spPr>
          <a:xfrm>
            <a:off x="1786888" y="357644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/>
          <p:cNvCxnSpPr/>
          <p:nvPr/>
        </p:nvCxnSpPr>
        <p:spPr>
          <a:xfrm>
            <a:off x="2146928" y="3577829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/>
          <p:cNvCxnSpPr/>
          <p:nvPr/>
        </p:nvCxnSpPr>
        <p:spPr>
          <a:xfrm>
            <a:off x="2513883" y="3569932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/>
          <p:cNvCxnSpPr/>
          <p:nvPr/>
        </p:nvCxnSpPr>
        <p:spPr>
          <a:xfrm>
            <a:off x="2867008" y="3569932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" name="Agrupar 71"/>
          <p:cNvGrpSpPr/>
          <p:nvPr/>
        </p:nvGrpSpPr>
        <p:grpSpPr>
          <a:xfrm>
            <a:off x="1786936" y="3637722"/>
            <a:ext cx="1267055" cy="247924"/>
            <a:chOff x="819286" y="4427635"/>
            <a:chExt cx="1520466" cy="297509"/>
          </a:xfrm>
        </p:grpSpPr>
        <p:cxnSp>
          <p:nvCxnSpPr>
            <p:cNvPr id="73" name="Conector recto 72"/>
            <p:cNvCxnSpPr/>
            <p:nvPr/>
          </p:nvCxnSpPr>
          <p:spPr>
            <a:xfrm>
              <a:off x="819286" y="443544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/>
            <p:cNvCxnSpPr/>
            <p:nvPr/>
          </p:nvCxnSpPr>
          <p:spPr>
            <a:xfrm>
              <a:off x="1251334" y="443711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/>
            <p:cNvCxnSpPr/>
            <p:nvPr/>
          </p:nvCxnSpPr>
          <p:spPr>
            <a:xfrm>
              <a:off x="1691680" y="442763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/>
            <p:cNvCxnSpPr/>
            <p:nvPr/>
          </p:nvCxnSpPr>
          <p:spPr>
            <a:xfrm>
              <a:off x="2115430" y="442763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/>
            <p:cNvCxnSpPr/>
            <p:nvPr/>
          </p:nvCxnSpPr>
          <p:spPr>
            <a:xfrm>
              <a:off x="819286" y="450745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cto 77"/>
            <p:cNvCxnSpPr/>
            <p:nvPr/>
          </p:nvCxnSpPr>
          <p:spPr>
            <a:xfrm>
              <a:off x="1251334" y="450912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cto 78"/>
            <p:cNvCxnSpPr/>
            <p:nvPr/>
          </p:nvCxnSpPr>
          <p:spPr>
            <a:xfrm>
              <a:off x="1691680" y="449964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cto 79"/>
            <p:cNvCxnSpPr/>
            <p:nvPr/>
          </p:nvCxnSpPr>
          <p:spPr>
            <a:xfrm>
              <a:off x="2115430" y="449964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80"/>
            <p:cNvCxnSpPr/>
            <p:nvPr/>
          </p:nvCxnSpPr>
          <p:spPr>
            <a:xfrm>
              <a:off x="819286" y="457946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/>
            <p:cNvCxnSpPr/>
            <p:nvPr/>
          </p:nvCxnSpPr>
          <p:spPr>
            <a:xfrm>
              <a:off x="1251334" y="458112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82"/>
            <p:cNvCxnSpPr/>
            <p:nvPr/>
          </p:nvCxnSpPr>
          <p:spPr>
            <a:xfrm>
              <a:off x="1691680" y="457165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83"/>
            <p:cNvCxnSpPr/>
            <p:nvPr/>
          </p:nvCxnSpPr>
          <p:spPr>
            <a:xfrm>
              <a:off x="2115430" y="457165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/>
            <p:cNvCxnSpPr/>
            <p:nvPr/>
          </p:nvCxnSpPr>
          <p:spPr>
            <a:xfrm>
              <a:off x="819286" y="465147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/>
            <p:cNvCxnSpPr/>
            <p:nvPr/>
          </p:nvCxnSpPr>
          <p:spPr>
            <a:xfrm>
              <a:off x="1251334" y="465313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>
              <a:off x="1691680" y="464365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/>
            <p:cNvCxnSpPr/>
            <p:nvPr/>
          </p:nvCxnSpPr>
          <p:spPr>
            <a:xfrm>
              <a:off x="2115430" y="464365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/>
            <p:cNvCxnSpPr/>
            <p:nvPr/>
          </p:nvCxnSpPr>
          <p:spPr>
            <a:xfrm>
              <a:off x="819286" y="472348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/>
            <p:cNvCxnSpPr/>
            <p:nvPr/>
          </p:nvCxnSpPr>
          <p:spPr>
            <a:xfrm>
              <a:off x="1251334" y="472514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/>
            <p:nvPr/>
          </p:nvCxnSpPr>
          <p:spPr>
            <a:xfrm>
              <a:off x="1691680" y="471566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/>
            <p:cNvCxnSpPr/>
            <p:nvPr/>
          </p:nvCxnSpPr>
          <p:spPr>
            <a:xfrm>
              <a:off x="2115430" y="471566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Agrupar 92"/>
          <p:cNvGrpSpPr/>
          <p:nvPr/>
        </p:nvGrpSpPr>
        <p:grpSpPr>
          <a:xfrm>
            <a:off x="1786889" y="3929746"/>
            <a:ext cx="1267103" cy="427921"/>
            <a:chOff x="2619429" y="4580035"/>
            <a:chExt cx="1520523" cy="513505"/>
          </a:xfrm>
        </p:grpSpPr>
        <p:cxnSp>
          <p:nvCxnSpPr>
            <p:cNvPr id="94" name="Conector recto 93"/>
            <p:cNvCxnSpPr/>
            <p:nvPr/>
          </p:nvCxnSpPr>
          <p:spPr>
            <a:xfrm>
              <a:off x="2619486" y="458784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/>
            <p:cNvCxnSpPr/>
            <p:nvPr/>
          </p:nvCxnSpPr>
          <p:spPr>
            <a:xfrm>
              <a:off x="3051534" y="4589512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/>
            <p:cNvCxnSpPr/>
            <p:nvPr/>
          </p:nvCxnSpPr>
          <p:spPr>
            <a:xfrm>
              <a:off x="3491880" y="458003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/>
            <p:cNvCxnSpPr/>
            <p:nvPr/>
          </p:nvCxnSpPr>
          <p:spPr>
            <a:xfrm>
              <a:off x="3915630" y="458003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/>
            <p:cNvCxnSpPr/>
            <p:nvPr/>
          </p:nvCxnSpPr>
          <p:spPr>
            <a:xfrm>
              <a:off x="2619486" y="465985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/>
            <p:cNvCxnSpPr/>
            <p:nvPr/>
          </p:nvCxnSpPr>
          <p:spPr>
            <a:xfrm>
              <a:off x="3051534" y="4661520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cto 99"/>
            <p:cNvCxnSpPr/>
            <p:nvPr/>
          </p:nvCxnSpPr>
          <p:spPr>
            <a:xfrm>
              <a:off x="3491880" y="465204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100"/>
            <p:cNvCxnSpPr/>
            <p:nvPr/>
          </p:nvCxnSpPr>
          <p:spPr>
            <a:xfrm>
              <a:off x="3915630" y="465204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101"/>
            <p:cNvCxnSpPr/>
            <p:nvPr/>
          </p:nvCxnSpPr>
          <p:spPr>
            <a:xfrm>
              <a:off x="2619486" y="473186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102"/>
            <p:cNvCxnSpPr/>
            <p:nvPr/>
          </p:nvCxnSpPr>
          <p:spPr>
            <a:xfrm>
              <a:off x="3051534" y="4733528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103"/>
            <p:cNvCxnSpPr/>
            <p:nvPr/>
          </p:nvCxnSpPr>
          <p:spPr>
            <a:xfrm>
              <a:off x="3491880" y="472405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/>
            <p:cNvCxnSpPr/>
            <p:nvPr/>
          </p:nvCxnSpPr>
          <p:spPr>
            <a:xfrm>
              <a:off x="3915630" y="472405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/>
            <p:cNvCxnSpPr/>
            <p:nvPr/>
          </p:nvCxnSpPr>
          <p:spPr>
            <a:xfrm>
              <a:off x="2619486" y="480387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/>
            <p:cNvCxnSpPr/>
            <p:nvPr/>
          </p:nvCxnSpPr>
          <p:spPr>
            <a:xfrm>
              <a:off x="3051534" y="4805536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/>
            <p:cNvCxnSpPr/>
            <p:nvPr/>
          </p:nvCxnSpPr>
          <p:spPr>
            <a:xfrm>
              <a:off x="3491880" y="479605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/>
            <p:cNvCxnSpPr/>
            <p:nvPr/>
          </p:nvCxnSpPr>
          <p:spPr>
            <a:xfrm>
              <a:off x="3915630" y="479605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/>
            <p:cNvCxnSpPr/>
            <p:nvPr/>
          </p:nvCxnSpPr>
          <p:spPr>
            <a:xfrm>
              <a:off x="2619486" y="487588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/>
            <p:cNvCxnSpPr/>
            <p:nvPr/>
          </p:nvCxnSpPr>
          <p:spPr>
            <a:xfrm>
              <a:off x="3051534" y="4877544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/>
            <p:cNvCxnSpPr/>
            <p:nvPr/>
          </p:nvCxnSpPr>
          <p:spPr>
            <a:xfrm>
              <a:off x="3491880" y="486806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cto 112"/>
            <p:cNvCxnSpPr/>
            <p:nvPr/>
          </p:nvCxnSpPr>
          <p:spPr>
            <a:xfrm>
              <a:off x="3915630" y="486806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cto 113"/>
            <p:cNvCxnSpPr/>
            <p:nvPr/>
          </p:nvCxnSpPr>
          <p:spPr>
            <a:xfrm>
              <a:off x="2619429" y="494786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/>
            <p:cNvCxnSpPr/>
            <p:nvPr/>
          </p:nvCxnSpPr>
          <p:spPr>
            <a:xfrm>
              <a:off x="3051477" y="4949524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/>
            <p:cNvCxnSpPr/>
            <p:nvPr/>
          </p:nvCxnSpPr>
          <p:spPr>
            <a:xfrm>
              <a:off x="3491823" y="494004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/>
            <p:nvPr/>
          </p:nvCxnSpPr>
          <p:spPr>
            <a:xfrm>
              <a:off x="3915573" y="494004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/>
            <p:cNvCxnSpPr/>
            <p:nvPr/>
          </p:nvCxnSpPr>
          <p:spPr>
            <a:xfrm>
              <a:off x="2619429" y="501986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/>
            <p:cNvCxnSpPr/>
            <p:nvPr/>
          </p:nvCxnSpPr>
          <p:spPr>
            <a:xfrm>
              <a:off x="3051477" y="5021532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3491823" y="501205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cto 120"/>
            <p:cNvCxnSpPr/>
            <p:nvPr/>
          </p:nvCxnSpPr>
          <p:spPr>
            <a:xfrm>
              <a:off x="3915573" y="501205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recto 121"/>
            <p:cNvCxnSpPr/>
            <p:nvPr/>
          </p:nvCxnSpPr>
          <p:spPr>
            <a:xfrm>
              <a:off x="2619429" y="509187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cto 122"/>
            <p:cNvCxnSpPr/>
            <p:nvPr/>
          </p:nvCxnSpPr>
          <p:spPr>
            <a:xfrm>
              <a:off x="3051477" y="5093540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cto 123"/>
            <p:cNvCxnSpPr/>
            <p:nvPr/>
          </p:nvCxnSpPr>
          <p:spPr>
            <a:xfrm>
              <a:off x="3491823" y="508406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cto 124"/>
            <p:cNvCxnSpPr/>
            <p:nvPr/>
          </p:nvCxnSpPr>
          <p:spPr>
            <a:xfrm>
              <a:off x="3915573" y="508406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6" name="Conector recto 125"/>
          <p:cNvCxnSpPr/>
          <p:nvPr/>
        </p:nvCxnSpPr>
        <p:spPr>
          <a:xfrm>
            <a:off x="3311860" y="2137420"/>
            <a:ext cx="0" cy="2400267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cto 127"/>
          <p:cNvCxnSpPr/>
          <p:nvPr/>
        </p:nvCxnSpPr>
        <p:spPr>
          <a:xfrm>
            <a:off x="3371867" y="2546841"/>
            <a:ext cx="1485361" cy="475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116 CuadroTexto"/>
          <p:cNvSpPr txBox="1"/>
          <p:nvPr/>
        </p:nvSpPr>
        <p:spPr>
          <a:xfrm>
            <a:off x="3417067" y="2187276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0" name="117 CuadroTexto"/>
          <p:cNvSpPr txBox="1"/>
          <p:nvPr/>
        </p:nvSpPr>
        <p:spPr>
          <a:xfrm>
            <a:off x="3777107" y="2187276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1" name="89 CuadroTexto"/>
          <p:cNvSpPr txBox="1"/>
          <p:nvPr/>
        </p:nvSpPr>
        <p:spPr>
          <a:xfrm>
            <a:off x="4497188" y="2187276"/>
            <a:ext cx="2808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2" name="89 CuadroTexto"/>
          <p:cNvSpPr txBox="1"/>
          <p:nvPr/>
        </p:nvSpPr>
        <p:spPr>
          <a:xfrm>
            <a:off x="4176541" y="2187276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34" name="Conector recto 133"/>
          <p:cNvCxnSpPr/>
          <p:nvPr/>
        </p:nvCxnSpPr>
        <p:spPr>
          <a:xfrm>
            <a:off x="3470159" y="2673841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cto 134"/>
          <p:cNvCxnSpPr/>
          <p:nvPr/>
        </p:nvCxnSpPr>
        <p:spPr>
          <a:xfrm>
            <a:off x="3830199" y="2675227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cto 135"/>
          <p:cNvCxnSpPr/>
          <p:nvPr/>
        </p:nvCxnSpPr>
        <p:spPr>
          <a:xfrm>
            <a:off x="4197154" y="2667329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cto 136"/>
          <p:cNvCxnSpPr/>
          <p:nvPr/>
        </p:nvCxnSpPr>
        <p:spPr>
          <a:xfrm>
            <a:off x="4550279" y="2667329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cto 137"/>
          <p:cNvCxnSpPr/>
          <p:nvPr/>
        </p:nvCxnSpPr>
        <p:spPr>
          <a:xfrm>
            <a:off x="3470159" y="2733848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cto 138"/>
          <p:cNvCxnSpPr/>
          <p:nvPr/>
        </p:nvCxnSpPr>
        <p:spPr>
          <a:xfrm>
            <a:off x="3830199" y="2735233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cto 139"/>
          <p:cNvCxnSpPr/>
          <p:nvPr/>
        </p:nvCxnSpPr>
        <p:spPr>
          <a:xfrm>
            <a:off x="4197154" y="2727336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cto 140"/>
          <p:cNvCxnSpPr/>
          <p:nvPr/>
        </p:nvCxnSpPr>
        <p:spPr>
          <a:xfrm>
            <a:off x="4550279" y="2727336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recto 141"/>
          <p:cNvCxnSpPr/>
          <p:nvPr/>
        </p:nvCxnSpPr>
        <p:spPr>
          <a:xfrm>
            <a:off x="3470159" y="2793854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cto 142"/>
          <p:cNvCxnSpPr/>
          <p:nvPr/>
        </p:nvCxnSpPr>
        <p:spPr>
          <a:xfrm>
            <a:off x="3830199" y="2795240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cto 143"/>
          <p:cNvCxnSpPr/>
          <p:nvPr/>
        </p:nvCxnSpPr>
        <p:spPr>
          <a:xfrm>
            <a:off x="4197154" y="278734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cto 144"/>
          <p:cNvCxnSpPr/>
          <p:nvPr/>
        </p:nvCxnSpPr>
        <p:spPr>
          <a:xfrm>
            <a:off x="4550279" y="278734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cto 145"/>
          <p:cNvCxnSpPr/>
          <p:nvPr/>
        </p:nvCxnSpPr>
        <p:spPr>
          <a:xfrm>
            <a:off x="3470159" y="2853861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cto 146"/>
          <p:cNvCxnSpPr/>
          <p:nvPr/>
        </p:nvCxnSpPr>
        <p:spPr>
          <a:xfrm>
            <a:off x="3830199" y="2855247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recto 147"/>
          <p:cNvCxnSpPr/>
          <p:nvPr/>
        </p:nvCxnSpPr>
        <p:spPr>
          <a:xfrm>
            <a:off x="4197154" y="2847349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recto 148"/>
          <p:cNvCxnSpPr/>
          <p:nvPr/>
        </p:nvCxnSpPr>
        <p:spPr>
          <a:xfrm>
            <a:off x="4550279" y="2847349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cto 149"/>
          <p:cNvCxnSpPr/>
          <p:nvPr/>
        </p:nvCxnSpPr>
        <p:spPr>
          <a:xfrm>
            <a:off x="3470159" y="291386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cto 150"/>
          <p:cNvCxnSpPr/>
          <p:nvPr/>
        </p:nvCxnSpPr>
        <p:spPr>
          <a:xfrm>
            <a:off x="3830199" y="291525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cto 151"/>
          <p:cNvCxnSpPr/>
          <p:nvPr/>
        </p:nvCxnSpPr>
        <p:spPr>
          <a:xfrm>
            <a:off x="4197154" y="2907356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cto 152"/>
          <p:cNvCxnSpPr/>
          <p:nvPr/>
        </p:nvCxnSpPr>
        <p:spPr>
          <a:xfrm>
            <a:off x="4550279" y="2907356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cto 153"/>
          <p:cNvCxnSpPr/>
          <p:nvPr/>
        </p:nvCxnSpPr>
        <p:spPr>
          <a:xfrm>
            <a:off x="3470159" y="2973874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cto 154"/>
          <p:cNvCxnSpPr/>
          <p:nvPr/>
        </p:nvCxnSpPr>
        <p:spPr>
          <a:xfrm>
            <a:off x="3830199" y="2975260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cto 155"/>
          <p:cNvCxnSpPr/>
          <p:nvPr/>
        </p:nvCxnSpPr>
        <p:spPr>
          <a:xfrm>
            <a:off x="4197154" y="296736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cto 156"/>
          <p:cNvCxnSpPr/>
          <p:nvPr/>
        </p:nvCxnSpPr>
        <p:spPr>
          <a:xfrm>
            <a:off x="4550279" y="296736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cto 157"/>
          <p:cNvCxnSpPr/>
          <p:nvPr/>
        </p:nvCxnSpPr>
        <p:spPr>
          <a:xfrm>
            <a:off x="3470159" y="3033881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cto 158"/>
          <p:cNvCxnSpPr/>
          <p:nvPr/>
        </p:nvCxnSpPr>
        <p:spPr>
          <a:xfrm>
            <a:off x="3830199" y="3035267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Conector recto 159"/>
          <p:cNvCxnSpPr/>
          <p:nvPr/>
        </p:nvCxnSpPr>
        <p:spPr>
          <a:xfrm>
            <a:off x="4197154" y="3027369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recto 160"/>
          <p:cNvCxnSpPr/>
          <p:nvPr/>
        </p:nvCxnSpPr>
        <p:spPr>
          <a:xfrm>
            <a:off x="4550279" y="3027369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recto 161"/>
          <p:cNvCxnSpPr/>
          <p:nvPr/>
        </p:nvCxnSpPr>
        <p:spPr>
          <a:xfrm>
            <a:off x="3470159" y="309388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Conector recto 162"/>
          <p:cNvCxnSpPr/>
          <p:nvPr/>
        </p:nvCxnSpPr>
        <p:spPr>
          <a:xfrm>
            <a:off x="3830199" y="309527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recto 163"/>
          <p:cNvCxnSpPr/>
          <p:nvPr/>
        </p:nvCxnSpPr>
        <p:spPr>
          <a:xfrm>
            <a:off x="4197154" y="3087376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Conector recto 164"/>
          <p:cNvCxnSpPr/>
          <p:nvPr/>
        </p:nvCxnSpPr>
        <p:spPr>
          <a:xfrm>
            <a:off x="4550279" y="3087376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recto 165"/>
          <p:cNvCxnSpPr/>
          <p:nvPr/>
        </p:nvCxnSpPr>
        <p:spPr>
          <a:xfrm>
            <a:off x="3467075" y="3156397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recto 166"/>
          <p:cNvCxnSpPr/>
          <p:nvPr/>
        </p:nvCxnSpPr>
        <p:spPr>
          <a:xfrm>
            <a:off x="3827115" y="315778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cto 167"/>
          <p:cNvCxnSpPr/>
          <p:nvPr/>
        </p:nvCxnSpPr>
        <p:spPr>
          <a:xfrm>
            <a:off x="4194070" y="3149885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recto 168"/>
          <p:cNvCxnSpPr/>
          <p:nvPr/>
        </p:nvCxnSpPr>
        <p:spPr>
          <a:xfrm>
            <a:off x="4547195" y="3149885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recto 169"/>
          <p:cNvCxnSpPr/>
          <p:nvPr/>
        </p:nvCxnSpPr>
        <p:spPr>
          <a:xfrm>
            <a:off x="3467075" y="321640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cto 170"/>
          <p:cNvCxnSpPr/>
          <p:nvPr/>
        </p:nvCxnSpPr>
        <p:spPr>
          <a:xfrm>
            <a:off x="3827115" y="3217789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cto 171"/>
          <p:cNvCxnSpPr/>
          <p:nvPr/>
        </p:nvCxnSpPr>
        <p:spPr>
          <a:xfrm>
            <a:off x="4194070" y="3209892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cto 172"/>
          <p:cNvCxnSpPr/>
          <p:nvPr/>
        </p:nvCxnSpPr>
        <p:spPr>
          <a:xfrm>
            <a:off x="4547195" y="3209892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cto 173"/>
          <p:cNvCxnSpPr/>
          <p:nvPr/>
        </p:nvCxnSpPr>
        <p:spPr>
          <a:xfrm>
            <a:off x="3467075" y="3276410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cto 174"/>
          <p:cNvCxnSpPr/>
          <p:nvPr/>
        </p:nvCxnSpPr>
        <p:spPr>
          <a:xfrm>
            <a:off x="3827115" y="3277796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cto 175"/>
          <p:cNvCxnSpPr/>
          <p:nvPr/>
        </p:nvCxnSpPr>
        <p:spPr>
          <a:xfrm>
            <a:off x="4194070" y="326989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Conector recto 176"/>
          <p:cNvCxnSpPr/>
          <p:nvPr/>
        </p:nvCxnSpPr>
        <p:spPr>
          <a:xfrm>
            <a:off x="4547195" y="326989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ector recto 177"/>
          <p:cNvCxnSpPr/>
          <p:nvPr/>
        </p:nvCxnSpPr>
        <p:spPr>
          <a:xfrm>
            <a:off x="3467075" y="3336417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Conector recto 178"/>
          <p:cNvCxnSpPr/>
          <p:nvPr/>
        </p:nvCxnSpPr>
        <p:spPr>
          <a:xfrm>
            <a:off x="3827115" y="333780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recto 179"/>
          <p:cNvCxnSpPr/>
          <p:nvPr/>
        </p:nvCxnSpPr>
        <p:spPr>
          <a:xfrm>
            <a:off x="4194070" y="3329905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cto 180"/>
          <p:cNvCxnSpPr/>
          <p:nvPr/>
        </p:nvCxnSpPr>
        <p:spPr>
          <a:xfrm>
            <a:off x="4547195" y="3329905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cto 181"/>
          <p:cNvCxnSpPr/>
          <p:nvPr/>
        </p:nvCxnSpPr>
        <p:spPr>
          <a:xfrm>
            <a:off x="3467075" y="339642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recto 182"/>
          <p:cNvCxnSpPr/>
          <p:nvPr/>
        </p:nvCxnSpPr>
        <p:spPr>
          <a:xfrm>
            <a:off x="3827115" y="3397809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cto 183"/>
          <p:cNvCxnSpPr/>
          <p:nvPr/>
        </p:nvCxnSpPr>
        <p:spPr>
          <a:xfrm>
            <a:off x="4194070" y="3389912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recto 184"/>
          <p:cNvCxnSpPr/>
          <p:nvPr/>
        </p:nvCxnSpPr>
        <p:spPr>
          <a:xfrm>
            <a:off x="4547195" y="3389912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Conector recto 185"/>
          <p:cNvCxnSpPr/>
          <p:nvPr/>
        </p:nvCxnSpPr>
        <p:spPr>
          <a:xfrm>
            <a:off x="3467075" y="3456430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recto 186"/>
          <p:cNvCxnSpPr/>
          <p:nvPr/>
        </p:nvCxnSpPr>
        <p:spPr>
          <a:xfrm>
            <a:off x="3827115" y="3457816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cto 187"/>
          <p:cNvCxnSpPr/>
          <p:nvPr/>
        </p:nvCxnSpPr>
        <p:spPr>
          <a:xfrm>
            <a:off x="4194070" y="344991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cto 188"/>
          <p:cNvCxnSpPr/>
          <p:nvPr/>
        </p:nvCxnSpPr>
        <p:spPr>
          <a:xfrm>
            <a:off x="4547195" y="344991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Conector recto 189"/>
          <p:cNvCxnSpPr/>
          <p:nvPr/>
        </p:nvCxnSpPr>
        <p:spPr>
          <a:xfrm>
            <a:off x="3467075" y="3516437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Conector recto 190"/>
          <p:cNvCxnSpPr/>
          <p:nvPr/>
        </p:nvCxnSpPr>
        <p:spPr>
          <a:xfrm>
            <a:off x="3827115" y="351782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Conector recto 191"/>
          <p:cNvCxnSpPr/>
          <p:nvPr/>
        </p:nvCxnSpPr>
        <p:spPr>
          <a:xfrm>
            <a:off x="4194070" y="3509925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recto 192"/>
          <p:cNvCxnSpPr/>
          <p:nvPr/>
        </p:nvCxnSpPr>
        <p:spPr>
          <a:xfrm>
            <a:off x="4547195" y="3509925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recto 193"/>
          <p:cNvCxnSpPr/>
          <p:nvPr/>
        </p:nvCxnSpPr>
        <p:spPr>
          <a:xfrm>
            <a:off x="3467075" y="357644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recto 194"/>
          <p:cNvCxnSpPr/>
          <p:nvPr/>
        </p:nvCxnSpPr>
        <p:spPr>
          <a:xfrm>
            <a:off x="3827115" y="3577829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Conector recto 195"/>
          <p:cNvCxnSpPr/>
          <p:nvPr/>
        </p:nvCxnSpPr>
        <p:spPr>
          <a:xfrm>
            <a:off x="4194070" y="3569932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Conector recto 196"/>
          <p:cNvCxnSpPr/>
          <p:nvPr/>
        </p:nvCxnSpPr>
        <p:spPr>
          <a:xfrm>
            <a:off x="4547195" y="3569932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8" name="Agrupar 197"/>
          <p:cNvGrpSpPr/>
          <p:nvPr/>
        </p:nvGrpSpPr>
        <p:grpSpPr>
          <a:xfrm>
            <a:off x="3467123" y="3637722"/>
            <a:ext cx="1267055" cy="247924"/>
            <a:chOff x="819286" y="4427635"/>
            <a:chExt cx="1520466" cy="297509"/>
          </a:xfrm>
        </p:grpSpPr>
        <p:cxnSp>
          <p:nvCxnSpPr>
            <p:cNvPr id="199" name="Conector recto 198"/>
            <p:cNvCxnSpPr/>
            <p:nvPr/>
          </p:nvCxnSpPr>
          <p:spPr>
            <a:xfrm>
              <a:off x="819286" y="443544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ector recto 199"/>
            <p:cNvCxnSpPr/>
            <p:nvPr/>
          </p:nvCxnSpPr>
          <p:spPr>
            <a:xfrm>
              <a:off x="1251334" y="443711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ector recto 200"/>
            <p:cNvCxnSpPr/>
            <p:nvPr/>
          </p:nvCxnSpPr>
          <p:spPr>
            <a:xfrm>
              <a:off x="1691680" y="442763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ector recto 201"/>
            <p:cNvCxnSpPr/>
            <p:nvPr/>
          </p:nvCxnSpPr>
          <p:spPr>
            <a:xfrm>
              <a:off x="2115430" y="442763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ector recto 202"/>
            <p:cNvCxnSpPr/>
            <p:nvPr/>
          </p:nvCxnSpPr>
          <p:spPr>
            <a:xfrm>
              <a:off x="819286" y="450745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ector recto 203"/>
            <p:cNvCxnSpPr/>
            <p:nvPr/>
          </p:nvCxnSpPr>
          <p:spPr>
            <a:xfrm>
              <a:off x="1251334" y="450912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ector recto 204"/>
            <p:cNvCxnSpPr/>
            <p:nvPr/>
          </p:nvCxnSpPr>
          <p:spPr>
            <a:xfrm>
              <a:off x="1691680" y="449964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ector recto 205"/>
            <p:cNvCxnSpPr/>
            <p:nvPr/>
          </p:nvCxnSpPr>
          <p:spPr>
            <a:xfrm>
              <a:off x="2115430" y="449964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ector recto 206"/>
            <p:cNvCxnSpPr/>
            <p:nvPr/>
          </p:nvCxnSpPr>
          <p:spPr>
            <a:xfrm>
              <a:off x="819286" y="457946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ector recto 207"/>
            <p:cNvCxnSpPr/>
            <p:nvPr/>
          </p:nvCxnSpPr>
          <p:spPr>
            <a:xfrm>
              <a:off x="1251334" y="458112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ector recto 208"/>
            <p:cNvCxnSpPr/>
            <p:nvPr/>
          </p:nvCxnSpPr>
          <p:spPr>
            <a:xfrm>
              <a:off x="1691680" y="457165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ector recto 209"/>
            <p:cNvCxnSpPr/>
            <p:nvPr/>
          </p:nvCxnSpPr>
          <p:spPr>
            <a:xfrm>
              <a:off x="2115430" y="457165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ector recto 210"/>
            <p:cNvCxnSpPr/>
            <p:nvPr/>
          </p:nvCxnSpPr>
          <p:spPr>
            <a:xfrm>
              <a:off x="819286" y="465147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ector recto 211"/>
            <p:cNvCxnSpPr/>
            <p:nvPr/>
          </p:nvCxnSpPr>
          <p:spPr>
            <a:xfrm>
              <a:off x="1251334" y="465313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ector recto 212"/>
            <p:cNvCxnSpPr/>
            <p:nvPr/>
          </p:nvCxnSpPr>
          <p:spPr>
            <a:xfrm>
              <a:off x="1691680" y="464365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ector recto 213"/>
            <p:cNvCxnSpPr/>
            <p:nvPr/>
          </p:nvCxnSpPr>
          <p:spPr>
            <a:xfrm>
              <a:off x="2115430" y="464365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ector recto 214"/>
            <p:cNvCxnSpPr/>
            <p:nvPr/>
          </p:nvCxnSpPr>
          <p:spPr>
            <a:xfrm>
              <a:off x="819286" y="472348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ector recto 215"/>
            <p:cNvCxnSpPr/>
            <p:nvPr/>
          </p:nvCxnSpPr>
          <p:spPr>
            <a:xfrm>
              <a:off x="1251334" y="472514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ector recto 216"/>
            <p:cNvCxnSpPr/>
            <p:nvPr/>
          </p:nvCxnSpPr>
          <p:spPr>
            <a:xfrm>
              <a:off x="1691680" y="471566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ector recto 217"/>
            <p:cNvCxnSpPr/>
            <p:nvPr/>
          </p:nvCxnSpPr>
          <p:spPr>
            <a:xfrm>
              <a:off x="2115430" y="471566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Agrupar 218"/>
          <p:cNvGrpSpPr/>
          <p:nvPr/>
        </p:nvGrpSpPr>
        <p:grpSpPr>
          <a:xfrm>
            <a:off x="3467075" y="3929746"/>
            <a:ext cx="1267103" cy="427921"/>
            <a:chOff x="2619429" y="4580035"/>
            <a:chExt cx="1520523" cy="513505"/>
          </a:xfrm>
        </p:grpSpPr>
        <p:cxnSp>
          <p:nvCxnSpPr>
            <p:cNvPr id="220" name="Conector recto 219"/>
            <p:cNvCxnSpPr/>
            <p:nvPr/>
          </p:nvCxnSpPr>
          <p:spPr>
            <a:xfrm>
              <a:off x="2619486" y="458784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ector recto 220"/>
            <p:cNvCxnSpPr/>
            <p:nvPr/>
          </p:nvCxnSpPr>
          <p:spPr>
            <a:xfrm>
              <a:off x="3051534" y="4589512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ector recto 221"/>
            <p:cNvCxnSpPr/>
            <p:nvPr/>
          </p:nvCxnSpPr>
          <p:spPr>
            <a:xfrm>
              <a:off x="3491880" y="458003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ector recto 222"/>
            <p:cNvCxnSpPr/>
            <p:nvPr/>
          </p:nvCxnSpPr>
          <p:spPr>
            <a:xfrm>
              <a:off x="3915630" y="458003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ector recto 223"/>
            <p:cNvCxnSpPr/>
            <p:nvPr/>
          </p:nvCxnSpPr>
          <p:spPr>
            <a:xfrm>
              <a:off x="2619486" y="465985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ector recto 224"/>
            <p:cNvCxnSpPr/>
            <p:nvPr/>
          </p:nvCxnSpPr>
          <p:spPr>
            <a:xfrm>
              <a:off x="3051534" y="4661520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ector recto 225"/>
            <p:cNvCxnSpPr/>
            <p:nvPr/>
          </p:nvCxnSpPr>
          <p:spPr>
            <a:xfrm>
              <a:off x="3491880" y="465204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ector recto 226"/>
            <p:cNvCxnSpPr/>
            <p:nvPr/>
          </p:nvCxnSpPr>
          <p:spPr>
            <a:xfrm>
              <a:off x="3915630" y="465204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ector recto 227"/>
            <p:cNvCxnSpPr/>
            <p:nvPr/>
          </p:nvCxnSpPr>
          <p:spPr>
            <a:xfrm>
              <a:off x="2619486" y="473186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ector recto 228"/>
            <p:cNvCxnSpPr/>
            <p:nvPr/>
          </p:nvCxnSpPr>
          <p:spPr>
            <a:xfrm>
              <a:off x="3051534" y="4733528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ector recto 229"/>
            <p:cNvCxnSpPr/>
            <p:nvPr/>
          </p:nvCxnSpPr>
          <p:spPr>
            <a:xfrm>
              <a:off x="3491880" y="472405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ector recto 230"/>
            <p:cNvCxnSpPr/>
            <p:nvPr/>
          </p:nvCxnSpPr>
          <p:spPr>
            <a:xfrm>
              <a:off x="3915630" y="472405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ector recto 231"/>
            <p:cNvCxnSpPr/>
            <p:nvPr/>
          </p:nvCxnSpPr>
          <p:spPr>
            <a:xfrm>
              <a:off x="2619486" y="480387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ector recto 232"/>
            <p:cNvCxnSpPr/>
            <p:nvPr/>
          </p:nvCxnSpPr>
          <p:spPr>
            <a:xfrm>
              <a:off x="3051534" y="4805536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ector recto 233"/>
            <p:cNvCxnSpPr/>
            <p:nvPr/>
          </p:nvCxnSpPr>
          <p:spPr>
            <a:xfrm>
              <a:off x="3491880" y="479605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ector recto 234"/>
            <p:cNvCxnSpPr/>
            <p:nvPr/>
          </p:nvCxnSpPr>
          <p:spPr>
            <a:xfrm>
              <a:off x="3915630" y="479605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ector recto 235"/>
            <p:cNvCxnSpPr/>
            <p:nvPr/>
          </p:nvCxnSpPr>
          <p:spPr>
            <a:xfrm>
              <a:off x="2619486" y="487588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ector recto 236"/>
            <p:cNvCxnSpPr/>
            <p:nvPr/>
          </p:nvCxnSpPr>
          <p:spPr>
            <a:xfrm>
              <a:off x="3051534" y="4877544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ector recto 237"/>
            <p:cNvCxnSpPr/>
            <p:nvPr/>
          </p:nvCxnSpPr>
          <p:spPr>
            <a:xfrm>
              <a:off x="3491880" y="486806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ector recto 238"/>
            <p:cNvCxnSpPr/>
            <p:nvPr/>
          </p:nvCxnSpPr>
          <p:spPr>
            <a:xfrm>
              <a:off x="3915630" y="486806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ector recto 239"/>
            <p:cNvCxnSpPr/>
            <p:nvPr/>
          </p:nvCxnSpPr>
          <p:spPr>
            <a:xfrm>
              <a:off x="2619429" y="494786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ector recto 240"/>
            <p:cNvCxnSpPr/>
            <p:nvPr/>
          </p:nvCxnSpPr>
          <p:spPr>
            <a:xfrm>
              <a:off x="3051477" y="4949524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ector recto 241"/>
            <p:cNvCxnSpPr/>
            <p:nvPr/>
          </p:nvCxnSpPr>
          <p:spPr>
            <a:xfrm>
              <a:off x="3491823" y="494004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ector recto 242"/>
            <p:cNvCxnSpPr/>
            <p:nvPr/>
          </p:nvCxnSpPr>
          <p:spPr>
            <a:xfrm>
              <a:off x="3915573" y="494004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ector recto 243"/>
            <p:cNvCxnSpPr/>
            <p:nvPr/>
          </p:nvCxnSpPr>
          <p:spPr>
            <a:xfrm>
              <a:off x="2619429" y="501986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ector recto 244"/>
            <p:cNvCxnSpPr/>
            <p:nvPr/>
          </p:nvCxnSpPr>
          <p:spPr>
            <a:xfrm>
              <a:off x="3051477" y="5021532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ector recto 245"/>
            <p:cNvCxnSpPr/>
            <p:nvPr/>
          </p:nvCxnSpPr>
          <p:spPr>
            <a:xfrm>
              <a:off x="3491823" y="501205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ector recto 246"/>
            <p:cNvCxnSpPr/>
            <p:nvPr/>
          </p:nvCxnSpPr>
          <p:spPr>
            <a:xfrm>
              <a:off x="3915573" y="501205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ector recto 247"/>
            <p:cNvCxnSpPr/>
            <p:nvPr/>
          </p:nvCxnSpPr>
          <p:spPr>
            <a:xfrm>
              <a:off x="2619429" y="509187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ector recto 248"/>
            <p:cNvCxnSpPr/>
            <p:nvPr/>
          </p:nvCxnSpPr>
          <p:spPr>
            <a:xfrm>
              <a:off x="3051477" y="5093540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ector recto 249"/>
            <p:cNvCxnSpPr/>
            <p:nvPr/>
          </p:nvCxnSpPr>
          <p:spPr>
            <a:xfrm>
              <a:off x="3491823" y="508406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ector recto 250"/>
            <p:cNvCxnSpPr/>
            <p:nvPr/>
          </p:nvCxnSpPr>
          <p:spPr>
            <a:xfrm>
              <a:off x="3915573" y="508406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2" name="Conector recto 251"/>
          <p:cNvCxnSpPr/>
          <p:nvPr/>
        </p:nvCxnSpPr>
        <p:spPr>
          <a:xfrm>
            <a:off x="4992047" y="2137420"/>
            <a:ext cx="0" cy="2400267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Conector recto 252"/>
          <p:cNvCxnSpPr/>
          <p:nvPr/>
        </p:nvCxnSpPr>
        <p:spPr>
          <a:xfrm>
            <a:off x="5892147" y="2546841"/>
            <a:ext cx="1485361" cy="475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4" name="116 CuadroTexto"/>
          <p:cNvSpPr txBox="1"/>
          <p:nvPr/>
        </p:nvSpPr>
        <p:spPr>
          <a:xfrm>
            <a:off x="5937347" y="2187276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5" name="117 CuadroTexto"/>
          <p:cNvSpPr txBox="1"/>
          <p:nvPr/>
        </p:nvSpPr>
        <p:spPr>
          <a:xfrm>
            <a:off x="6297387" y="2187276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" name="89 CuadroTexto"/>
          <p:cNvSpPr txBox="1"/>
          <p:nvPr/>
        </p:nvSpPr>
        <p:spPr>
          <a:xfrm>
            <a:off x="7017468" y="2187276"/>
            <a:ext cx="2808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7" name="89 CuadroTexto"/>
          <p:cNvSpPr txBox="1"/>
          <p:nvPr/>
        </p:nvSpPr>
        <p:spPr>
          <a:xfrm>
            <a:off x="6696821" y="2187276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58" name="Agrupar 257"/>
          <p:cNvGrpSpPr/>
          <p:nvPr/>
        </p:nvGrpSpPr>
        <p:grpSpPr>
          <a:xfrm>
            <a:off x="5987356" y="2667329"/>
            <a:ext cx="1270139" cy="910500"/>
            <a:chOff x="827584" y="2967760"/>
            <a:chExt cx="1524167" cy="1092600"/>
          </a:xfrm>
        </p:grpSpPr>
        <p:cxnSp>
          <p:nvCxnSpPr>
            <p:cNvPr id="259" name="Conector recto 258"/>
            <p:cNvCxnSpPr/>
            <p:nvPr/>
          </p:nvCxnSpPr>
          <p:spPr>
            <a:xfrm>
              <a:off x="831285" y="297557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ector recto 259"/>
            <p:cNvCxnSpPr/>
            <p:nvPr/>
          </p:nvCxnSpPr>
          <p:spPr>
            <a:xfrm>
              <a:off x="1263333" y="297723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ector recto 260"/>
            <p:cNvCxnSpPr/>
            <p:nvPr/>
          </p:nvCxnSpPr>
          <p:spPr>
            <a:xfrm>
              <a:off x="1703679" y="296776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ector recto 261"/>
            <p:cNvCxnSpPr/>
            <p:nvPr/>
          </p:nvCxnSpPr>
          <p:spPr>
            <a:xfrm>
              <a:off x="2127429" y="296776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ector recto 262"/>
            <p:cNvCxnSpPr/>
            <p:nvPr/>
          </p:nvCxnSpPr>
          <p:spPr>
            <a:xfrm>
              <a:off x="831285" y="304758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ector recto 263"/>
            <p:cNvCxnSpPr/>
            <p:nvPr/>
          </p:nvCxnSpPr>
          <p:spPr>
            <a:xfrm>
              <a:off x="1263333" y="304924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ector recto 264"/>
            <p:cNvCxnSpPr/>
            <p:nvPr/>
          </p:nvCxnSpPr>
          <p:spPr>
            <a:xfrm>
              <a:off x="1703679" y="303976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ector recto 265"/>
            <p:cNvCxnSpPr/>
            <p:nvPr/>
          </p:nvCxnSpPr>
          <p:spPr>
            <a:xfrm>
              <a:off x="2127429" y="303976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ector recto 266"/>
            <p:cNvCxnSpPr/>
            <p:nvPr/>
          </p:nvCxnSpPr>
          <p:spPr>
            <a:xfrm>
              <a:off x="831285" y="311959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ector recto 267"/>
            <p:cNvCxnSpPr/>
            <p:nvPr/>
          </p:nvCxnSpPr>
          <p:spPr>
            <a:xfrm>
              <a:off x="1263333" y="312125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ector recto 268"/>
            <p:cNvCxnSpPr/>
            <p:nvPr/>
          </p:nvCxnSpPr>
          <p:spPr>
            <a:xfrm>
              <a:off x="1703679" y="311177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ector recto 269"/>
            <p:cNvCxnSpPr/>
            <p:nvPr/>
          </p:nvCxnSpPr>
          <p:spPr>
            <a:xfrm>
              <a:off x="2127429" y="311177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ector recto 270"/>
            <p:cNvCxnSpPr/>
            <p:nvPr/>
          </p:nvCxnSpPr>
          <p:spPr>
            <a:xfrm>
              <a:off x="831285" y="319159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ector recto 271"/>
            <p:cNvCxnSpPr/>
            <p:nvPr/>
          </p:nvCxnSpPr>
          <p:spPr>
            <a:xfrm>
              <a:off x="1263333" y="319326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ector recto 272"/>
            <p:cNvCxnSpPr/>
            <p:nvPr/>
          </p:nvCxnSpPr>
          <p:spPr>
            <a:xfrm>
              <a:off x="1703679" y="318378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ector recto 273"/>
            <p:cNvCxnSpPr/>
            <p:nvPr/>
          </p:nvCxnSpPr>
          <p:spPr>
            <a:xfrm>
              <a:off x="2127429" y="318378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ector recto 274"/>
            <p:cNvCxnSpPr/>
            <p:nvPr/>
          </p:nvCxnSpPr>
          <p:spPr>
            <a:xfrm>
              <a:off x="831285" y="326360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ector recto 275"/>
            <p:cNvCxnSpPr/>
            <p:nvPr/>
          </p:nvCxnSpPr>
          <p:spPr>
            <a:xfrm>
              <a:off x="1263333" y="326526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ector recto 276"/>
            <p:cNvCxnSpPr/>
            <p:nvPr/>
          </p:nvCxnSpPr>
          <p:spPr>
            <a:xfrm>
              <a:off x="1703679" y="325579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ector recto 277"/>
            <p:cNvCxnSpPr/>
            <p:nvPr/>
          </p:nvCxnSpPr>
          <p:spPr>
            <a:xfrm>
              <a:off x="2127429" y="325579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ector recto 278"/>
            <p:cNvCxnSpPr/>
            <p:nvPr/>
          </p:nvCxnSpPr>
          <p:spPr>
            <a:xfrm>
              <a:off x="831285" y="333561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ector recto 279"/>
            <p:cNvCxnSpPr/>
            <p:nvPr/>
          </p:nvCxnSpPr>
          <p:spPr>
            <a:xfrm>
              <a:off x="1263333" y="333727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ector recto 280"/>
            <p:cNvCxnSpPr/>
            <p:nvPr/>
          </p:nvCxnSpPr>
          <p:spPr>
            <a:xfrm>
              <a:off x="1703679" y="332780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ector recto 281"/>
            <p:cNvCxnSpPr/>
            <p:nvPr/>
          </p:nvCxnSpPr>
          <p:spPr>
            <a:xfrm>
              <a:off x="2127429" y="332780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ector recto 282"/>
            <p:cNvCxnSpPr/>
            <p:nvPr/>
          </p:nvCxnSpPr>
          <p:spPr>
            <a:xfrm>
              <a:off x="831285" y="340762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ector recto 283"/>
            <p:cNvCxnSpPr/>
            <p:nvPr/>
          </p:nvCxnSpPr>
          <p:spPr>
            <a:xfrm>
              <a:off x="1263333" y="340928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ector recto 284"/>
            <p:cNvCxnSpPr/>
            <p:nvPr/>
          </p:nvCxnSpPr>
          <p:spPr>
            <a:xfrm>
              <a:off x="1703679" y="339980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ector recto 285"/>
            <p:cNvCxnSpPr/>
            <p:nvPr/>
          </p:nvCxnSpPr>
          <p:spPr>
            <a:xfrm>
              <a:off x="2127429" y="339980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ector recto 286"/>
            <p:cNvCxnSpPr/>
            <p:nvPr/>
          </p:nvCxnSpPr>
          <p:spPr>
            <a:xfrm>
              <a:off x="831285" y="347963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ector recto 287"/>
            <p:cNvCxnSpPr/>
            <p:nvPr/>
          </p:nvCxnSpPr>
          <p:spPr>
            <a:xfrm>
              <a:off x="1263333" y="348129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ector recto 288"/>
            <p:cNvCxnSpPr/>
            <p:nvPr/>
          </p:nvCxnSpPr>
          <p:spPr>
            <a:xfrm>
              <a:off x="1703679" y="347181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onector recto 289"/>
            <p:cNvCxnSpPr/>
            <p:nvPr/>
          </p:nvCxnSpPr>
          <p:spPr>
            <a:xfrm>
              <a:off x="2127429" y="347181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Conector recto 290"/>
            <p:cNvCxnSpPr/>
            <p:nvPr/>
          </p:nvCxnSpPr>
          <p:spPr>
            <a:xfrm>
              <a:off x="827584" y="355464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Conector recto 291"/>
            <p:cNvCxnSpPr/>
            <p:nvPr/>
          </p:nvCxnSpPr>
          <p:spPr>
            <a:xfrm>
              <a:off x="1259632" y="355630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Conector recto 292"/>
            <p:cNvCxnSpPr/>
            <p:nvPr/>
          </p:nvCxnSpPr>
          <p:spPr>
            <a:xfrm>
              <a:off x="1699978" y="354682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Conector recto 293"/>
            <p:cNvCxnSpPr/>
            <p:nvPr/>
          </p:nvCxnSpPr>
          <p:spPr>
            <a:xfrm>
              <a:off x="2123728" y="354682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Conector recto 294"/>
            <p:cNvCxnSpPr/>
            <p:nvPr/>
          </p:nvCxnSpPr>
          <p:spPr>
            <a:xfrm>
              <a:off x="827584" y="362664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ector recto 295"/>
            <p:cNvCxnSpPr/>
            <p:nvPr/>
          </p:nvCxnSpPr>
          <p:spPr>
            <a:xfrm>
              <a:off x="1259632" y="362831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ector recto 296"/>
            <p:cNvCxnSpPr/>
            <p:nvPr/>
          </p:nvCxnSpPr>
          <p:spPr>
            <a:xfrm>
              <a:off x="1699978" y="361883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ector recto 297"/>
            <p:cNvCxnSpPr/>
            <p:nvPr/>
          </p:nvCxnSpPr>
          <p:spPr>
            <a:xfrm>
              <a:off x="2123728" y="361883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ector recto 298"/>
            <p:cNvCxnSpPr/>
            <p:nvPr/>
          </p:nvCxnSpPr>
          <p:spPr>
            <a:xfrm>
              <a:off x="827584" y="369865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Conector recto 299"/>
            <p:cNvCxnSpPr/>
            <p:nvPr/>
          </p:nvCxnSpPr>
          <p:spPr>
            <a:xfrm>
              <a:off x="1259632" y="370032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Conector recto 300"/>
            <p:cNvCxnSpPr/>
            <p:nvPr/>
          </p:nvCxnSpPr>
          <p:spPr>
            <a:xfrm>
              <a:off x="1699978" y="369084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Conector recto 301"/>
            <p:cNvCxnSpPr/>
            <p:nvPr/>
          </p:nvCxnSpPr>
          <p:spPr>
            <a:xfrm>
              <a:off x="2123728" y="369084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ector recto 302"/>
            <p:cNvCxnSpPr/>
            <p:nvPr/>
          </p:nvCxnSpPr>
          <p:spPr>
            <a:xfrm>
              <a:off x="827584" y="377066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ector recto 303"/>
            <p:cNvCxnSpPr/>
            <p:nvPr/>
          </p:nvCxnSpPr>
          <p:spPr>
            <a:xfrm>
              <a:off x="1259632" y="377232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ector recto 304"/>
            <p:cNvCxnSpPr/>
            <p:nvPr/>
          </p:nvCxnSpPr>
          <p:spPr>
            <a:xfrm>
              <a:off x="1699978" y="376285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ector recto 305"/>
            <p:cNvCxnSpPr/>
            <p:nvPr/>
          </p:nvCxnSpPr>
          <p:spPr>
            <a:xfrm>
              <a:off x="2123728" y="376285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Conector recto 306"/>
            <p:cNvCxnSpPr/>
            <p:nvPr/>
          </p:nvCxnSpPr>
          <p:spPr>
            <a:xfrm>
              <a:off x="827584" y="384267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Conector recto 307"/>
            <p:cNvCxnSpPr/>
            <p:nvPr/>
          </p:nvCxnSpPr>
          <p:spPr>
            <a:xfrm>
              <a:off x="1259632" y="384433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Conector recto 308"/>
            <p:cNvCxnSpPr/>
            <p:nvPr/>
          </p:nvCxnSpPr>
          <p:spPr>
            <a:xfrm>
              <a:off x="1699978" y="383485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Conector recto 309"/>
            <p:cNvCxnSpPr/>
            <p:nvPr/>
          </p:nvCxnSpPr>
          <p:spPr>
            <a:xfrm>
              <a:off x="2123728" y="383485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ector recto 310"/>
            <p:cNvCxnSpPr/>
            <p:nvPr/>
          </p:nvCxnSpPr>
          <p:spPr>
            <a:xfrm>
              <a:off x="827584" y="391468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Conector recto 311"/>
            <p:cNvCxnSpPr/>
            <p:nvPr/>
          </p:nvCxnSpPr>
          <p:spPr>
            <a:xfrm>
              <a:off x="1259632" y="391634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Conector recto 312"/>
            <p:cNvCxnSpPr/>
            <p:nvPr/>
          </p:nvCxnSpPr>
          <p:spPr>
            <a:xfrm>
              <a:off x="1699978" y="390686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Conector recto 313"/>
            <p:cNvCxnSpPr/>
            <p:nvPr/>
          </p:nvCxnSpPr>
          <p:spPr>
            <a:xfrm>
              <a:off x="2123728" y="390686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Conector recto 314"/>
            <p:cNvCxnSpPr/>
            <p:nvPr/>
          </p:nvCxnSpPr>
          <p:spPr>
            <a:xfrm>
              <a:off x="827584" y="398668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Conector recto 315"/>
            <p:cNvCxnSpPr/>
            <p:nvPr/>
          </p:nvCxnSpPr>
          <p:spPr>
            <a:xfrm>
              <a:off x="1259632" y="398835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Conector recto 316"/>
            <p:cNvCxnSpPr/>
            <p:nvPr/>
          </p:nvCxnSpPr>
          <p:spPr>
            <a:xfrm>
              <a:off x="1699978" y="397887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Conector recto 317"/>
            <p:cNvCxnSpPr/>
            <p:nvPr/>
          </p:nvCxnSpPr>
          <p:spPr>
            <a:xfrm>
              <a:off x="2123728" y="397887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Conector recto 318"/>
            <p:cNvCxnSpPr/>
            <p:nvPr/>
          </p:nvCxnSpPr>
          <p:spPr>
            <a:xfrm>
              <a:off x="827584" y="405869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Conector recto 319"/>
            <p:cNvCxnSpPr/>
            <p:nvPr/>
          </p:nvCxnSpPr>
          <p:spPr>
            <a:xfrm>
              <a:off x="1259632" y="406036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Conector recto 320"/>
            <p:cNvCxnSpPr/>
            <p:nvPr/>
          </p:nvCxnSpPr>
          <p:spPr>
            <a:xfrm>
              <a:off x="1699978" y="405088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Conector recto 321"/>
            <p:cNvCxnSpPr/>
            <p:nvPr/>
          </p:nvCxnSpPr>
          <p:spPr>
            <a:xfrm>
              <a:off x="2123728" y="405088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4" name="Conector recto 323"/>
          <p:cNvCxnSpPr/>
          <p:nvPr/>
        </p:nvCxnSpPr>
        <p:spPr>
          <a:xfrm>
            <a:off x="5987403" y="364423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5" name="Conector recto 324"/>
          <p:cNvCxnSpPr/>
          <p:nvPr/>
        </p:nvCxnSpPr>
        <p:spPr>
          <a:xfrm>
            <a:off x="6347443" y="3645619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Conector recto 325"/>
          <p:cNvCxnSpPr/>
          <p:nvPr/>
        </p:nvCxnSpPr>
        <p:spPr>
          <a:xfrm>
            <a:off x="6714398" y="3637722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Conector recto 326"/>
          <p:cNvCxnSpPr/>
          <p:nvPr/>
        </p:nvCxnSpPr>
        <p:spPr>
          <a:xfrm>
            <a:off x="7067523" y="3637722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8" name="Conector recto 327"/>
          <p:cNvCxnSpPr/>
          <p:nvPr/>
        </p:nvCxnSpPr>
        <p:spPr>
          <a:xfrm>
            <a:off x="5987403" y="3704240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9" name="Conector recto 328"/>
          <p:cNvCxnSpPr/>
          <p:nvPr/>
        </p:nvCxnSpPr>
        <p:spPr>
          <a:xfrm>
            <a:off x="6347443" y="3705626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0" name="Conector recto 329"/>
          <p:cNvCxnSpPr/>
          <p:nvPr/>
        </p:nvCxnSpPr>
        <p:spPr>
          <a:xfrm>
            <a:off x="6714398" y="369772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1" name="Conector recto 330"/>
          <p:cNvCxnSpPr/>
          <p:nvPr/>
        </p:nvCxnSpPr>
        <p:spPr>
          <a:xfrm>
            <a:off x="7067523" y="369772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2" name="Conector recto 331"/>
          <p:cNvCxnSpPr/>
          <p:nvPr/>
        </p:nvCxnSpPr>
        <p:spPr>
          <a:xfrm>
            <a:off x="5987403" y="3764247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3" name="Conector recto 332"/>
          <p:cNvCxnSpPr/>
          <p:nvPr/>
        </p:nvCxnSpPr>
        <p:spPr>
          <a:xfrm>
            <a:off x="6347443" y="376563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4" name="Conector recto 333"/>
          <p:cNvCxnSpPr/>
          <p:nvPr/>
        </p:nvCxnSpPr>
        <p:spPr>
          <a:xfrm>
            <a:off x="6714398" y="3757735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Conector recto 334"/>
          <p:cNvCxnSpPr/>
          <p:nvPr/>
        </p:nvCxnSpPr>
        <p:spPr>
          <a:xfrm>
            <a:off x="7067523" y="3757735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6" name="Conector recto 335"/>
          <p:cNvCxnSpPr/>
          <p:nvPr/>
        </p:nvCxnSpPr>
        <p:spPr>
          <a:xfrm>
            <a:off x="5987403" y="382425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Conector recto 336"/>
          <p:cNvCxnSpPr/>
          <p:nvPr/>
        </p:nvCxnSpPr>
        <p:spPr>
          <a:xfrm>
            <a:off x="6347443" y="3825639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Conector recto 337"/>
          <p:cNvCxnSpPr/>
          <p:nvPr/>
        </p:nvCxnSpPr>
        <p:spPr>
          <a:xfrm>
            <a:off x="6714398" y="3817742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Conector recto 338"/>
          <p:cNvCxnSpPr/>
          <p:nvPr/>
        </p:nvCxnSpPr>
        <p:spPr>
          <a:xfrm>
            <a:off x="7067523" y="3817742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Conector recto 339"/>
          <p:cNvCxnSpPr/>
          <p:nvPr/>
        </p:nvCxnSpPr>
        <p:spPr>
          <a:xfrm>
            <a:off x="5987403" y="3884260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1" name="Conector recto 340"/>
          <p:cNvCxnSpPr/>
          <p:nvPr/>
        </p:nvCxnSpPr>
        <p:spPr>
          <a:xfrm>
            <a:off x="6347443" y="3885646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2" name="Conector recto 341"/>
          <p:cNvCxnSpPr/>
          <p:nvPr/>
        </p:nvCxnSpPr>
        <p:spPr>
          <a:xfrm>
            <a:off x="6714398" y="3877748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Conector recto 342"/>
          <p:cNvCxnSpPr/>
          <p:nvPr/>
        </p:nvCxnSpPr>
        <p:spPr>
          <a:xfrm>
            <a:off x="7067523" y="3877748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4" name="Agrupar 343"/>
          <p:cNvGrpSpPr/>
          <p:nvPr/>
        </p:nvGrpSpPr>
        <p:grpSpPr>
          <a:xfrm>
            <a:off x="5987355" y="3929746"/>
            <a:ext cx="1267103" cy="427921"/>
            <a:chOff x="2619429" y="4580035"/>
            <a:chExt cx="1520523" cy="513505"/>
          </a:xfrm>
        </p:grpSpPr>
        <p:cxnSp>
          <p:nvCxnSpPr>
            <p:cNvPr id="345" name="Conector recto 344"/>
            <p:cNvCxnSpPr/>
            <p:nvPr/>
          </p:nvCxnSpPr>
          <p:spPr>
            <a:xfrm>
              <a:off x="2619486" y="458784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Conector recto 345"/>
            <p:cNvCxnSpPr/>
            <p:nvPr/>
          </p:nvCxnSpPr>
          <p:spPr>
            <a:xfrm>
              <a:off x="3051534" y="4589512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Conector recto 346"/>
            <p:cNvCxnSpPr/>
            <p:nvPr/>
          </p:nvCxnSpPr>
          <p:spPr>
            <a:xfrm>
              <a:off x="3491880" y="458003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Conector recto 347"/>
            <p:cNvCxnSpPr/>
            <p:nvPr/>
          </p:nvCxnSpPr>
          <p:spPr>
            <a:xfrm>
              <a:off x="3915630" y="458003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Conector recto 348"/>
            <p:cNvCxnSpPr/>
            <p:nvPr/>
          </p:nvCxnSpPr>
          <p:spPr>
            <a:xfrm>
              <a:off x="2619486" y="465985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Conector recto 349"/>
            <p:cNvCxnSpPr/>
            <p:nvPr/>
          </p:nvCxnSpPr>
          <p:spPr>
            <a:xfrm>
              <a:off x="3051534" y="4661520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Conector recto 350"/>
            <p:cNvCxnSpPr/>
            <p:nvPr/>
          </p:nvCxnSpPr>
          <p:spPr>
            <a:xfrm>
              <a:off x="3491880" y="465204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Conector recto 351"/>
            <p:cNvCxnSpPr/>
            <p:nvPr/>
          </p:nvCxnSpPr>
          <p:spPr>
            <a:xfrm>
              <a:off x="3915630" y="465204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Conector recto 352"/>
            <p:cNvCxnSpPr/>
            <p:nvPr/>
          </p:nvCxnSpPr>
          <p:spPr>
            <a:xfrm>
              <a:off x="2619486" y="473186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Conector recto 353"/>
            <p:cNvCxnSpPr/>
            <p:nvPr/>
          </p:nvCxnSpPr>
          <p:spPr>
            <a:xfrm>
              <a:off x="3051534" y="4733528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Conector recto 354"/>
            <p:cNvCxnSpPr/>
            <p:nvPr/>
          </p:nvCxnSpPr>
          <p:spPr>
            <a:xfrm>
              <a:off x="3491880" y="472405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Conector recto 355"/>
            <p:cNvCxnSpPr/>
            <p:nvPr/>
          </p:nvCxnSpPr>
          <p:spPr>
            <a:xfrm>
              <a:off x="3915630" y="472405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Conector recto 356"/>
            <p:cNvCxnSpPr/>
            <p:nvPr/>
          </p:nvCxnSpPr>
          <p:spPr>
            <a:xfrm>
              <a:off x="2619486" y="480387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Conector recto 357"/>
            <p:cNvCxnSpPr/>
            <p:nvPr/>
          </p:nvCxnSpPr>
          <p:spPr>
            <a:xfrm>
              <a:off x="3051534" y="4805536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Conector recto 358"/>
            <p:cNvCxnSpPr/>
            <p:nvPr/>
          </p:nvCxnSpPr>
          <p:spPr>
            <a:xfrm>
              <a:off x="3491880" y="479605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Conector recto 359"/>
            <p:cNvCxnSpPr/>
            <p:nvPr/>
          </p:nvCxnSpPr>
          <p:spPr>
            <a:xfrm>
              <a:off x="3915630" y="479605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Conector recto 360"/>
            <p:cNvCxnSpPr/>
            <p:nvPr/>
          </p:nvCxnSpPr>
          <p:spPr>
            <a:xfrm>
              <a:off x="2619486" y="487588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Conector recto 361"/>
            <p:cNvCxnSpPr/>
            <p:nvPr/>
          </p:nvCxnSpPr>
          <p:spPr>
            <a:xfrm>
              <a:off x="3051534" y="4877544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Conector recto 362"/>
            <p:cNvCxnSpPr/>
            <p:nvPr/>
          </p:nvCxnSpPr>
          <p:spPr>
            <a:xfrm>
              <a:off x="3491880" y="486806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Conector recto 363"/>
            <p:cNvCxnSpPr/>
            <p:nvPr/>
          </p:nvCxnSpPr>
          <p:spPr>
            <a:xfrm>
              <a:off x="3915630" y="486806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Conector recto 364"/>
            <p:cNvCxnSpPr/>
            <p:nvPr/>
          </p:nvCxnSpPr>
          <p:spPr>
            <a:xfrm>
              <a:off x="2619429" y="494786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Conector recto 365"/>
            <p:cNvCxnSpPr/>
            <p:nvPr/>
          </p:nvCxnSpPr>
          <p:spPr>
            <a:xfrm>
              <a:off x="3051477" y="4949524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Conector recto 366"/>
            <p:cNvCxnSpPr/>
            <p:nvPr/>
          </p:nvCxnSpPr>
          <p:spPr>
            <a:xfrm>
              <a:off x="3491823" y="494004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Conector recto 367"/>
            <p:cNvCxnSpPr/>
            <p:nvPr/>
          </p:nvCxnSpPr>
          <p:spPr>
            <a:xfrm>
              <a:off x="3915573" y="494004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Conector recto 368"/>
            <p:cNvCxnSpPr/>
            <p:nvPr/>
          </p:nvCxnSpPr>
          <p:spPr>
            <a:xfrm>
              <a:off x="2619429" y="501986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Conector recto 369"/>
            <p:cNvCxnSpPr/>
            <p:nvPr/>
          </p:nvCxnSpPr>
          <p:spPr>
            <a:xfrm>
              <a:off x="3051477" y="5021532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Conector recto 370"/>
            <p:cNvCxnSpPr/>
            <p:nvPr/>
          </p:nvCxnSpPr>
          <p:spPr>
            <a:xfrm>
              <a:off x="3491823" y="501205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Conector recto 371"/>
            <p:cNvCxnSpPr/>
            <p:nvPr/>
          </p:nvCxnSpPr>
          <p:spPr>
            <a:xfrm>
              <a:off x="3915573" y="501205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Conector recto 372"/>
            <p:cNvCxnSpPr/>
            <p:nvPr/>
          </p:nvCxnSpPr>
          <p:spPr>
            <a:xfrm>
              <a:off x="2619429" y="509187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Conector recto 373"/>
            <p:cNvCxnSpPr/>
            <p:nvPr/>
          </p:nvCxnSpPr>
          <p:spPr>
            <a:xfrm>
              <a:off x="3051477" y="5093540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Conector recto 374"/>
            <p:cNvCxnSpPr/>
            <p:nvPr/>
          </p:nvCxnSpPr>
          <p:spPr>
            <a:xfrm>
              <a:off x="3491823" y="508406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Conector recto 375"/>
            <p:cNvCxnSpPr/>
            <p:nvPr/>
          </p:nvCxnSpPr>
          <p:spPr>
            <a:xfrm>
              <a:off x="3915573" y="508406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8" name="Conector recto 377"/>
          <p:cNvCxnSpPr/>
          <p:nvPr/>
        </p:nvCxnSpPr>
        <p:spPr>
          <a:xfrm>
            <a:off x="5712127" y="2137420"/>
            <a:ext cx="0" cy="2400267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9" name="Agrupar 378"/>
          <p:cNvGrpSpPr/>
          <p:nvPr/>
        </p:nvGrpSpPr>
        <p:grpSpPr>
          <a:xfrm>
            <a:off x="5172067" y="3277547"/>
            <a:ext cx="316723" cy="60007"/>
            <a:chOff x="1815669" y="1471272"/>
            <a:chExt cx="380067" cy="72008"/>
          </a:xfrm>
        </p:grpSpPr>
        <p:sp>
          <p:nvSpPr>
            <p:cNvPr id="380" name="Elipse 379"/>
            <p:cNvSpPr/>
            <p:nvPr/>
          </p:nvSpPr>
          <p:spPr>
            <a:xfrm>
              <a:off x="1974024" y="147127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381" name="Elipse 380"/>
            <p:cNvSpPr/>
            <p:nvPr/>
          </p:nvSpPr>
          <p:spPr>
            <a:xfrm>
              <a:off x="2123728" y="147127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382" name="Elipse 381"/>
            <p:cNvSpPr/>
            <p:nvPr/>
          </p:nvSpPr>
          <p:spPr>
            <a:xfrm>
              <a:off x="1815669" y="147127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cxnSp>
        <p:nvCxnSpPr>
          <p:cNvPr id="383" name="Conector recto de flecha 382"/>
          <p:cNvCxnSpPr/>
          <p:nvPr/>
        </p:nvCxnSpPr>
        <p:spPr>
          <a:xfrm flipH="1">
            <a:off x="7313245" y="3877613"/>
            <a:ext cx="319095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5" name="Conector recto de flecha 384"/>
          <p:cNvCxnSpPr/>
          <p:nvPr/>
        </p:nvCxnSpPr>
        <p:spPr>
          <a:xfrm flipH="1">
            <a:off x="4773528" y="2736470"/>
            <a:ext cx="319095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6" name="Conector recto de flecha 385"/>
          <p:cNvCxnSpPr/>
          <p:nvPr/>
        </p:nvCxnSpPr>
        <p:spPr>
          <a:xfrm>
            <a:off x="1423667" y="2670907"/>
            <a:ext cx="30003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259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/>
          <p:cNvCxnSpPr/>
          <p:nvPr/>
        </p:nvCxnSpPr>
        <p:spPr>
          <a:xfrm>
            <a:off x="1601670" y="2131870"/>
            <a:ext cx="1485361" cy="475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116 CuadroTexto"/>
          <p:cNvSpPr txBox="1"/>
          <p:nvPr/>
        </p:nvSpPr>
        <p:spPr>
          <a:xfrm>
            <a:off x="1646871" y="1772306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117 CuadroTexto"/>
          <p:cNvSpPr txBox="1"/>
          <p:nvPr/>
        </p:nvSpPr>
        <p:spPr>
          <a:xfrm>
            <a:off x="2006911" y="1772306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89 CuadroTexto"/>
          <p:cNvSpPr txBox="1"/>
          <p:nvPr/>
        </p:nvSpPr>
        <p:spPr>
          <a:xfrm>
            <a:off x="2726991" y="1772306"/>
            <a:ext cx="2808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89 CuadroTexto"/>
          <p:cNvSpPr txBox="1"/>
          <p:nvPr/>
        </p:nvSpPr>
        <p:spPr>
          <a:xfrm>
            <a:off x="2406344" y="1772306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1699963" y="2258870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2060003" y="2260256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2426958" y="2252358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2780083" y="2252358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699963" y="2318877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2060003" y="2320263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2426958" y="2312365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2780083" y="2312365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699963" y="2378883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2060003" y="2380269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2426958" y="2372372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2780083" y="2372372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1699963" y="2438890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2060003" y="2440276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2426958" y="2432378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>
            <a:off x="2780083" y="2432378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1699963" y="2498897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>
            <a:off x="2060003" y="250028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2426958" y="2492385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2780083" y="2492385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1699963" y="255890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>
            <a:off x="2060003" y="2560289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>
            <a:off x="2426958" y="2552392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2780083" y="2552392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1699963" y="2618910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>
            <a:off x="2060003" y="2620296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>
            <a:off x="2426958" y="261239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>
            <a:off x="2780083" y="261239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1699963" y="2678917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>
            <a:off x="2060003" y="268030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>
            <a:off x="2426958" y="2672405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>
            <a:off x="2780083" y="2672405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>
          <a:xfrm>
            <a:off x="1696878" y="2741426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>
            <a:off x="2056918" y="2742812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/>
        </p:nvCxnSpPr>
        <p:spPr>
          <a:xfrm>
            <a:off x="2423873" y="2734914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>
            <a:off x="2776998" y="2734914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/>
        </p:nvCxnSpPr>
        <p:spPr>
          <a:xfrm>
            <a:off x="1696878" y="280143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/>
          <p:cNvCxnSpPr/>
          <p:nvPr/>
        </p:nvCxnSpPr>
        <p:spPr>
          <a:xfrm>
            <a:off x="2056918" y="280281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/>
          <p:cNvCxnSpPr/>
          <p:nvPr/>
        </p:nvCxnSpPr>
        <p:spPr>
          <a:xfrm>
            <a:off x="2423873" y="2794921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/>
          <p:cNvCxnSpPr/>
          <p:nvPr/>
        </p:nvCxnSpPr>
        <p:spPr>
          <a:xfrm>
            <a:off x="2776998" y="2794921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/>
          <p:cNvCxnSpPr/>
          <p:nvPr/>
        </p:nvCxnSpPr>
        <p:spPr>
          <a:xfrm>
            <a:off x="1696878" y="2861439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/>
          <p:cNvCxnSpPr/>
          <p:nvPr/>
        </p:nvCxnSpPr>
        <p:spPr>
          <a:xfrm>
            <a:off x="2056918" y="2862825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/>
          <p:cNvCxnSpPr/>
          <p:nvPr/>
        </p:nvCxnSpPr>
        <p:spPr>
          <a:xfrm>
            <a:off x="2423873" y="285492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/>
          <p:cNvCxnSpPr/>
          <p:nvPr/>
        </p:nvCxnSpPr>
        <p:spPr>
          <a:xfrm>
            <a:off x="2776998" y="285492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/>
          <p:cNvCxnSpPr/>
          <p:nvPr/>
        </p:nvCxnSpPr>
        <p:spPr>
          <a:xfrm>
            <a:off x="1696878" y="2921446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/>
          <p:cNvCxnSpPr/>
          <p:nvPr/>
        </p:nvCxnSpPr>
        <p:spPr>
          <a:xfrm>
            <a:off x="2056918" y="2922832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/>
          <p:cNvCxnSpPr/>
          <p:nvPr/>
        </p:nvCxnSpPr>
        <p:spPr>
          <a:xfrm>
            <a:off x="2423873" y="2914934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/>
          <p:cNvCxnSpPr/>
          <p:nvPr/>
        </p:nvCxnSpPr>
        <p:spPr>
          <a:xfrm>
            <a:off x="2776998" y="2914934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/>
          <p:cNvCxnSpPr/>
          <p:nvPr/>
        </p:nvCxnSpPr>
        <p:spPr>
          <a:xfrm>
            <a:off x="1696878" y="298145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/>
          <p:cNvCxnSpPr/>
          <p:nvPr/>
        </p:nvCxnSpPr>
        <p:spPr>
          <a:xfrm>
            <a:off x="2056918" y="298283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/>
          <p:cNvCxnSpPr/>
          <p:nvPr/>
        </p:nvCxnSpPr>
        <p:spPr>
          <a:xfrm>
            <a:off x="2423873" y="2974941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/>
          <p:cNvCxnSpPr/>
          <p:nvPr/>
        </p:nvCxnSpPr>
        <p:spPr>
          <a:xfrm>
            <a:off x="2776998" y="2974941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/>
          <p:cNvCxnSpPr/>
          <p:nvPr/>
        </p:nvCxnSpPr>
        <p:spPr>
          <a:xfrm>
            <a:off x="1696878" y="3041459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/>
          <p:nvPr/>
        </p:nvCxnSpPr>
        <p:spPr>
          <a:xfrm>
            <a:off x="2056918" y="3042845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/>
          <p:nvPr/>
        </p:nvCxnSpPr>
        <p:spPr>
          <a:xfrm>
            <a:off x="2423873" y="303494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/>
          <p:cNvCxnSpPr/>
          <p:nvPr/>
        </p:nvCxnSpPr>
        <p:spPr>
          <a:xfrm>
            <a:off x="2776998" y="303494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/>
          <p:cNvCxnSpPr/>
          <p:nvPr/>
        </p:nvCxnSpPr>
        <p:spPr>
          <a:xfrm>
            <a:off x="1696878" y="3101466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63"/>
          <p:cNvCxnSpPr/>
          <p:nvPr/>
        </p:nvCxnSpPr>
        <p:spPr>
          <a:xfrm>
            <a:off x="2056918" y="3102852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/>
          <p:cNvCxnSpPr/>
          <p:nvPr/>
        </p:nvCxnSpPr>
        <p:spPr>
          <a:xfrm>
            <a:off x="2423873" y="3094954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/>
          <p:cNvCxnSpPr/>
          <p:nvPr/>
        </p:nvCxnSpPr>
        <p:spPr>
          <a:xfrm>
            <a:off x="2776998" y="3094954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/>
          <p:cNvCxnSpPr/>
          <p:nvPr/>
        </p:nvCxnSpPr>
        <p:spPr>
          <a:xfrm>
            <a:off x="1696878" y="316147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67"/>
          <p:cNvCxnSpPr/>
          <p:nvPr/>
        </p:nvCxnSpPr>
        <p:spPr>
          <a:xfrm>
            <a:off x="2056918" y="316285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/>
          <p:cNvCxnSpPr/>
          <p:nvPr/>
        </p:nvCxnSpPr>
        <p:spPr>
          <a:xfrm>
            <a:off x="2423873" y="3154961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/>
          <p:cNvCxnSpPr/>
          <p:nvPr/>
        </p:nvCxnSpPr>
        <p:spPr>
          <a:xfrm>
            <a:off x="2776998" y="3154961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Agrupar 70"/>
          <p:cNvGrpSpPr/>
          <p:nvPr/>
        </p:nvGrpSpPr>
        <p:grpSpPr>
          <a:xfrm>
            <a:off x="1696926" y="3222751"/>
            <a:ext cx="1267055" cy="247924"/>
            <a:chOff x="819286" y="4427635"/>
            <a:chExt cx="1520466" cy="297509"/>
          </a:xfrm>
        </p:grpSpPr>
        <p:cxnSp>
          <p:nvCxnSpPr>
            <p:cNvPr id="361" name="Conector recto 360"/>
            <p:cNvCxnSpPr/>
            <p:nvPr/>
          </p:nvCxnSpPr>
          <p:spPr>
            <a:xfrm>
              <a:off x="819286" y="443544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Conector recto 361"/>
            <p:cNvCxnSpPr/>
            <p:nvPr/>
          </p:nvCxnSpPr>
          <p:spPr>
            <a:xfrm>
              <a:off x="1251334" y="443711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Conector recto 362"/>
            <p:cNvCxnSpPr/>
            <p:nvPr/>
          </p:nvCxnSpPr>
          <p:spPr>
            <a:xfrm>
              <a:off x="1691680" y="442763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Conector recto 363"/>
            <p:cNvCxnSpPr/>
            <p:nvPr/>
          </p:nvCxnSpPr>
          <p:spPr>
            <a:xfrm>
              <a:off x="2115430" y="442763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Conector recto 364"/>
            <p:cNvCxnSpPr/>
            <p:nvPr/>
          </p:nvCxnSpPr>
          <p:spPr>
            <a:xfrm>
              <a:off x="819286" y="450745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Conector recto 365"/>
            <p:cNvCxnSpPr/>
            <p:nvPr/>
          </p:nvCxnSpPr>
          <p:spPr>
            <a:xfrm>
              <a:off x="1251334" y="450912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Conector recto 366"/>
            <p:cNvCxnSpPr/>
            <p:nvPr/>
          </p:nvCxnSpPr>
          <p:spPr>
            <a:xfrm>
              <a:off x="1691680" y="449964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Conector recto 367"/>
            <p:cNvCxnSpPr/>
            <p:nvPr/>
          </p:nvCxnSpPr>
          <p:spPr>
            <a:xfrm>
              <a:off x="2115430" y="449964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Conector recto 368"/>
            <p:cNvCxnSpPr/>
            <p:nvPr/>
          </p:nvCxnSpPr>
          <p:spPr>
            <a:xfrm>
              <a:off x="819286" y="457946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Conector recto 369"/>
            <p:cNvCxnSpPr/>
            <p:nvPr/>
          </p:nvCxnSpPr>
          <p:spPr>
            <a:xfrm>
              <a:off x="1251334" y="458112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Conector recto 370"/>
            <p:cNvCxnSpPr/>
            <p:nvPr/>
          </p:nvCxnSpPr>
          <p:spPr>
            <a:xfrm>
              <a:off x="1691680" y="457165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Conector recto 371"/>
            <p:cNvCxnSpPr/>
            <p:nvPr/>
          </p:nvCxnSpPr>
          <p:spPr>
            <a:xfrm>
              <a:off x="2115430" y="457165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Conector recto 372"/>
            <p:cNvCxnSpPr/>
            <p:nvPr/>
          </p:nvCxnSpPr>
          <p:spPr>
            <a:xfrm>
              <a:off x="819286" y="465147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Conector recto 373"/>
            <p:cNvCxnSpPr/>
            <p:nvPr/>
          </p:nvCxnSpPr>
          <p:spPr>
            <a:xfrm>
              <a:off x="1251334" y="465313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Conector recto 374"/>
            <p:cNvCxnSpPr/>
            <p:nvPr/>
          </p:nvCxnSpPr>
          <p:spPr>
            <a:xfrm>
              <a:off x="1691680" y="464365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Conector recto 375"/>
            <p:cNvCxnSpPr/>
            <p:nvPr/>
          </p:nvCxnSpPr>
          <p:spPr>
            <a:xfrm>
              <a:off x="2115430" y="464365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Conector recto 376"/>
            <p:cNvCxnSpPr/>
            <p:nvPr/>
          </p:nvCxnSpPr>
          <p:spPr>
            <a:xfrm>
              <a:off x="819286" y="472348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Conector recto 377"/>
            <p:cNvCxnSpPr/>
            <p:nvPr/>
          </p:nvCxnSpPr>
          <p:spPr>
            <a:xfrm>
              <a:off x="1251334" y="472514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Conector recto 378"/>
            <p:cNvCxnSpPr/>
            <p:nvPr/>
          </p:nvCxnSpPr>
          <p:spPr>
            <a:xfrm>
              <a:off x="1691680" y="471566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Conector recto 379"/>
            <p:cNvCxnSpPr/>
            <p:nvPr/>
          </p:nvCxnSpPr>
          <p:spPr>
            <a:xfrm>
              <a:off x="2115430" y="471566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Agrupar 71"/>
          <p:cNvGrpSpPr/>
          <p:nvPr/>
        </p:nvGrpSpPr>
        <p:grpSpPr>
          <a:xfrm>
            <a:off x="1696879" y="3514775"/>
            <a:ext cx="1267103" cy="427921"/>
            <a:chOff x="2619429" y="4580035"/>
            <a:chExt cx="1520523" cy="513505"/>
          </a:xfrm>
        </p:grpSpPr>
        <p:cxnSp>
          <p:nvCxnSpPr>
            <p:cNvPr id="329" name="Conector recto 328"/>
            <p:cNvCxnSpPr/>
            <p:nvPr/>
          </p:nvCxnSpPr>
          <p:spPr>
            <a:xfrm>
              <a:off x="2619486" y="458784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Conector recto 329"/>
            <p:cNvCxnSpPr/>
            <p:nvPr/>
          </p:nvCxnSpPr>
          <p:spPr>
            <a:xfrm>
              <a:off x="3051534" y="4589512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Conector recto 330"/>
            <p:cNvCxnSpPr/>
            <p:nvPr/>
          </p:nvCxnSpPr>
          <p:spPr>
            <a:xfrm>
              <a:off x="3491880" y="458003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Conector recto 331"/>
            <p:cNvCxnSpPr/>
            <p:nvPr/>
          </p:nvCxnSpPr>
          <p:spPr>
            <a:xfrm>
              <a:off x="3915630" y="458003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Conector recto 332"/>
            <p:cNvCxnSpPr/>
            <p:nvPr/>
          </p:nvCxnSpPr>
          <p:spPr>
            <a:xfrm>
              <a:off x="2619486" y="465985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Conector recto 333"/>
            <p:cNvCxnSpPr/>
            <p:nvPr/>
          </p:nvCxnSpPr>
          <p:spPr>
            <a:xfrm>
              <a:off x="3051534" y="4661520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Conector recto 334"/>
            <p:cNvCxnSpPr/>
            <p:nvPr/>
          </p:nvCxnSpPr>
          <p:spPr>
            <a:xfrm>
              <a:off x="3491880" y="465204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Conector recto 335"/>
            <p:cNvCxnSpPr/>
            <p:nvPr/>
          </p:nvCxnSpPr>
          <p:spPr>
            <a:xfrm>
              <a:off x="3915630" y="465204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Conector recto 336"/>
            <p:cNvCxnSpPr/>
            <p:nvPr/>
          </p:nvCxnSpPr>
          <p:spPr>
            <a:xfrm>
              <a:off x="2619486" y="473186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Conector recto 337"/>
            <p:cNvCxnSpPr/>
            <p:nvPr/>
          </p:nvCxnSpPr>
          <p:spPr>
            <a:xfrm>
              <a:off x="3051534" y="4733528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Conector recto 338"/>
            <p:cNvCxnSpPr/>
            <p:nvPr/>
          </p:nvCxnSpPr>
          <p:spPr>
            <a:xfrm>
              <a:off x="3491880" y="472405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Conector recto 339"/>
            <p:cNvCxnSpPr/>
            <p:nvPr/>
          </p:nvCxnSpPr>
          <p:spPr>
            <a:xfrm>
              <a:off x="3915630" y="472405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Conector recto 340"/>
            <p:cNvCxnSpPr/>
            <p:nvPr/>
          </p:nvCxnSpPr>
          <p:spPr>
            <a:xfrm>
              <a:off x="2619486" y="480387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Conector recto 341"/>
            <p:cNvCxnSpPr/>
            <p:nvPr/>
          </p:nvCxnSpPr>
          <p:spPr>
            <a:xfrm>
              <a:off x="3051534" y="4805536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Conector recto 342"/>
            <p:cNvCxnSpPr/>
            <p:nvPr/>
          </p:nvCxnSpPr>
          <p:spPr>
            <a:xfrm>
              <a:off x="3491880" y="479605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Conector recto 343"/>
            <p:cNvCxnSpPr/>
            <p:nvPr/>
          </p:nvCxnSpPr>
          <p:spPr>
            <a:xfrm>
              <a:off x="3915630" y="479605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Conector recto 344"/>
            <p:cNvCxnSpPr/>
            <p:nvPr/>
          </p:nvCxnSpPr>
          <p:spPr>
            <a:xfrm>
              <a:off x="2619486" y="487588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Conector recto 345"/>
            <p:cNvCxnSpPr/>
            <p:nvPr/>
          </p:nvCxnSpPr>
          <p:spPr>
            <a:xfrm>
              <a:off x="3051534" y="4877544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Conector recto 346"/>
            <p:cNvCxnSpPr/>
            <p:nvPr/>
          </p:nvCxnSpPr>
          <p:spPr>
            <a:xfrm>
              <a:off x="3491880" y="486806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Conector recto 347"/>
            <p:cNvCxnSpPr/>
            <p:nvPr/>
          </p:nvCxnSpPr>
          <p:spPr>
            <a:xfrm>
              <a:off x="3915630" y="486806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Conector recto 348"/>
            <p:cNvCxnSpPr/>
            <p:nvPr/>
          </p:nvCxnSpPr>
          <p:spPr>
            <a:xfrm>
              <a:off x="2619429" y="494786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Conector recto 349"/>
            <p:cNvCxnSpPr/>
            <p:nvPr/>
          </p:nvCxnSpPr>
          <p:spPr>
            <a:xfrm>
              <a:off x="3051477" y="4949524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Conector recto 350"/>
            <p:cNvCxnSpPr/>
            <p:nvPr/>
          </p:nvCxnSpPr>
          <p:spPr>
            <a:xfrm>
              <a:off x="3491823" y="494004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Conector recto 351"/>
            <p:cNvCxnSpPr/>
            <p:nvPr/>
          </p:nvCxnSpPr>
          <p:spPr>
            <a:xfrm>
              <a:off x="3915573" y="494004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Conector recto 352"/>
            <p:cNvCxnSpPr/>
            <p:nvPr/>
          </p:nvCxnSpPr>
          <p:spPr>
            <a:xfrm>
              <a:off x="2619429" y="501986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Conector recto 353"/>
            <p:cNvCxnSpPr/>
            <p:nvPr/>
          </p:nvCxnSpPr>
          <p:spPr>
            <a:xfrm>
              <a:off x="3051477" y="5021532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Conector recto 354"/>
            <p:cNvCxnSpPr/>
            <p:nvPr/>
          </p:nvCxnSpPr>
          <p:spPr>
            <a:xfrm>
              <a:off x="3491823" y="501205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Conector recto 355"/>
            <p:cNvCxnSpPr/>
            <p:nvPr/>
          </p:nvCxnSpPr>
          <p:spPr>
            <a:xfrm>
              <a:off x="3915573" y="501205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Conector recto 356"/>
            <p:cNvCxnSpPr/>
            <p:nvPr/>
          </p:nvCxnSpPr>
          <p:spPr>
            <a:xfrm>
              <a:off x="2619429" y="509187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Conector recto 357"/>
            <p:cNvCxnSpPr/>
            <p:nvPr/>
          </p:nvCxnSpPr>
          <p:spPr>
            <a:xfrm>
              <a:off x="3051477" y="5093540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Conector recto 358"/>
            <p:cNvCxnSpPr/>
            <p:nvPr/>
          </p:nvCxnSpPr>
          <p:spPr>
            <a:xfrm>
              <a:off x="3491823" y="508406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Conector recto 359"/>
            <p:cNvCxnSpPr/>
            <p:nvPr/>
          </p:nvCxnSpPr>
          <p:spPr>
            <a:xfrm>
              <a:off x="3915573" y="508406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Conector recto 72"/>
          <p:cNvCxnSpPr/>
          <p:nvPr/>
        </p:nvCxnSpPr>
        <p:spPr>
          <a:xfrm>
            <a:off x="3221850" y="1722449"/>
            <a:ext cx="0" cy="2400267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/>
          <p:nvPr/>
        </p:nvCxnSpPr>
        <p:spPr>
          <a:xfrm>
            <a:off x="3281857" y="2131870"/>
            <a:ext cx="1485361" cy="475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116 CuadroTexto"/>
          <p:cNvSpPr txBox="1"/>
          <p:nvPr/>
        </p:nvSpPr>
        <p:spPr>
          <a:xfrm>
            <a:off x="3327057" y="1772306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" name="117 CuadroTexto"/>
          <p:cNvSpPr txBox="1"/>
          <p:nvPr/>
        </p:nvSpPr>
        <p:spPr>
          <a:xfrm>
            <a:off x="3687097" y="1772306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89 CuadroTexto"/>
          <p:cNvSpPr txBox="1"/>
          <p:nvPr/>
        </p:nvSpPr>
        <p:spPr>
          <a:xfrm>
            <a:off x="4407178" y="1772306"/>
            <a:ext cx="2808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89 CuadroTexto"/>
          <p:cNvSpPr txBox="1"/>
          <p:nvPr/>
        </p:nvSpPr>
        <p:spPr>
          <a:xfrm>
            <a:off x="4086531" y="1772306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9" name="Conector recto 78"/>
          <p:cNvCxnSpPr/>
          <p:nvPr/>
        </p:nvCxnSpPr>
        <p:spPr>
          <a:xfrm>
            <a:off x="3380149" y="2258870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79"/>
          <p:cNvCxnSpPr/>
          <p:nvPr/>
        </p:nvCxnSpPr>
        <p:spPr>
          <a:xfrm>
            <a:off x="3740189" y="2260256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80"/>
          <p:cNvCxnSpPr/>
          <p:nvPr/>
        </p:nvCxnSpPr>
        <p:spPr>
          <a:xfrm>
            <a:off x="4107144" y="225235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/>
          <p:cNvCxnSpPr/>
          <p:nvPr/>
        </p:nvCxnSpPr>
        <p:spPr>
          <a:xfrm>
            <a:off x="4460269" y="225235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/>
          <p:cNvCxnSpPr/>
          <p:nvPr/>
        </p:nvCxnSpPr>
        <p:spPr>
          <a:xfrm>
            <a:off x="3380149" y="2318877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83"/>
          <p:cNvCxnSpPr/>
          <p:nvPr/>
        </p:nvCxnSpPr>
        <p:spPr>
          <a:xfrm>
            <a:off x="3740189" y="232026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84"/>
          <p:cNvCxnSpPr/>
          <p:nvPr/>
        </p:nvCxnSpPr>
        <p:spPr>
          <a:xfrm>
            <a:off x="4107144" y="2312365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85"/>
          <p:cNvCxnSpPr/>
          <p:nvPr/>
        </p:nvCxnSpPr>
        <p:spPr>
          <a:xfrm>
            <a:off x="4460269" y="2312365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/>
          <p:cNvCxnSpPr/>
          <p:nvPr/>
        </p:nvCxnSpPr>
        <p:spPr>
          <a:xfrm>
            <a:off x="3380149" y="237888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cto 87"/>
          <p:cNvCxnSpPr/>
          <p:nvPr/>
        </p:nvCxnSpPr>
        <p:spPr>
          <a:xfrm>
            <a:off x="3740189" y="2380269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/>
          <p:cNvCxnSpPr/>
          <p:nvPr/>
        </p:nvCxnSpPr>
        <p:spPr>
          <a:xfrm>
            <a:off x="4107144" y="2372372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89"/>
          <p:cNvCxnSpPr/>
          <p:nvPr/>
        </p:nvCxnSpPr>
        <p:spPr>
          <a:xfrm>
            <a:off x="4460269" y="2372372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/>
          <p:cNvCxnSpPr/>
          <p:nvPr/>
        </p:nvCxnSpPr>
        <p:spPr>
          <a:xfrm>
            <a:off x="3380149" y="2438890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91"/>
          <p:cNvCxnSpPr/>
          <p:nvPr/>
        </p:nvCxnSpPr>
        <p:spPr>
          <a:xfrm>
            <a:off x="3740189" y="2440276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/>
          <p:cNvCxnSpPr/>
          <p:nvPr/>
        </p:nvCxnSpPr>
        <p:spPr>
          <a:xfrm>
            <a:off x="4107144" y="243237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/>
          <p:cNvCxnSpPr/>
          <p:nvPr/>
        </p:nvCxnSpPr>
        <p:spPr>
          <a:xfrm>
            <a:off x="4460269" y="243237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94"/>
          <p:cNvCxnSpPr/>
          <p:nvPr/>
        </p:nvCxnSpPr>
        <p:spPr>
          <a:xfrm>
            <a:off x="3380149" y="2498897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95"/>
          <p:cNvCxnSpPr/>
          <p:nvPr/>
        </p:nvCxnSpPr>
        <p:spPr>
          <a:xfrm>
            <a:off x="3740189" y="2500283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cto 96"/>
          <p:cNvCxnSpPr/>
          <p:nvPr/>
        </p:nvCxnSpPr>
        <p:spPr>
          <a:xfrm>
            <a:off x="4107144" y="2492385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cto 97"/>
          <p:cNvCxnSpPr/>
          <p:nvPr/>
        </p:nvCxnSpPr>
        <p:spPr>
          <a:xfrm>
            <a:off x="4460269" y="2492385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/>
          <p:cNvCxnSpPr/>
          <p:nvPr/>
        </p:nvCxnSpPr>
        <p:spPr>
          <a:xfrm>
            <a:off x="3380149" y="2558903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/>
          <p:cNvCxnSpPr/>
          <p:nvPr/>
        </p:nvCxnSpPr>
        <p:spPr>
          <a:xfrm>
            <a:off x="3740189" y="2560289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cto 100"/>
          <p:cNvCxnSpPr/>
          <p:nvPr/>
        </p:nvCxnSpPr>
        <p:spPr>
          <a:xfrm>
            <a:off x="4107144" y="2552392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cto 101"/>
          <p:cNvCxnSpPr/>
          <p:nvPr/>
        </p:nvCxnSpPr>
        <p:spPr>
          <a:xfrm>
            <a:off x="4460269" y="2552392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102"/>
          <p:cNvCxnSpPr/>
          <p:nvPr/>
        </p:nvCxnSpPr>
        <p:spPr>
          <a:xfrm>
            <a:off x="3380149" y="2618910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103"/>
          <p:cNvCxnSpPr/>
          <p:nvPr/>
        </p:nvCxnSpPr>
        <p:spPr>
          <a:xfrm>
            <a:off x="3740189" y="2620296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104"/>
          <p:cNvCxnSpPr/>
          <p:nvPr/>
        </p:nvCxnSpPr>
        <p:spPr>
          <a:xfrm>
            <a:off x="4107144" y="2612398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cto 105"/>
          <p:cNvCxnSpPr/>
          <p:nvPr/>
        </p:nvCxnSpPr>
        <p:spPr>
          <a:xfrm>
            <a:off x="4460269" y="2612398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cto 106"/>
          <p:cNvCxnSpPr/>
          <p:nvPr/>
        </p:nvCxnSpPr>
        <p:spPr>
          <a:xfrm>
            <a:off x="3380149" y="2678917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cto 107"/>
          <p:cNvCxnSpPr/>
          <p:nvPr/>
        </p:nvCxnSpPr>
        <p:spPr>
          <a:xfrm>
            <a:off x="3740189" y="2680303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cto 108"/>
          <p:cNvCxnSpPr/>
          <p:nvPr/>
        </p:nvCxnSpPr>
        <p:spPr>
          <a:xfrm>
            <a:off x="4107144" y="2672405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cto 109"/>
          <p:cNvCxnSpPr/>
          <p:nvPr/>
        </p:nvCxnSpPr>
        <p:spPr>
          <a:xfrm>
            <a:off x="4460269" y="2672405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cto 110"/>
          <p:cNvCxnSpPr/>
          <p:nvPr/>
        </p:nvCxnSpPr>
        <p:spPr>
          <a:xfrm>
            <a:off x="3377065" y="2741426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cto 111"/>
          <p:cNvCxnSpPr/>
          <p:nvPr/>
        </p:nvCxnSpPr>
        <p:spPr>
          <a:xfrm>
            <a:off x="3737105" y="2742812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cto 112"/>
          <p:cNvCxnSpPr/>
          <p:nvPr/>
        </p:nvCxnSpPr>
        <p:spPr>
          <a:xfrm>
            <a:off x="4104060" y="2734914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cto 113"/>
          <p:cNvCxnSpPr/>
          <p:nvPr/>
        </p:nvCxnSpPr>
        <p:spPr>
          <a:xfrm>
            <a:off x="4457185" y="2734914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cto 114"/>
          <p:cNvCxnSpPr/>
          <p:nvPr/>
        </p:nvCxnSpPr>
        <p:spPr>
          <a:xfrm>
            <a:off x="3377065" y="280143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cto 115"/>
          <p:cNvCxnSpPr/>
          <p:nvPr/>
        </p:nvCxnSpPr>
        <p:spPr>
          <a:xfrm>
            <a:off x="3737105" y="280281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cto 116"/>
          <p:cNvCxnSpPr/>
          <p:nvPr/>
        </p:nvCxnSpPr>
        <p:spPr>
          <a:xfrm>
            <a:off x="4104060" y="2794921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cto 117"/>
          <p:cNvCxnSpPr/>
          <p:nvPr/>
        </p:nvCxnSpPr>
        <p:spPr>
          <a:xfrm>
            <a:off x="4457185" y="2794921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118"/>
          <p:cNvCxnSpPr/>
          <p:nvPr/>
        </p:nvCxnSpPr>
        <p:spPr>
          <a:xfrm>
            <a:off x="3377065" y="2861439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cto 119"/>
          <p:cNvCxnSpPr/>
          <p:nvPr/>
        </p:nvCxnSpPr>
        <p:spPr>
          <a:xfrm>
            <a:off x="3737105" y="2862825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cto 120"/>
          <p:cNvCxnSpPr/>
          <p:nvPr/>
        </p:nvCxnSpPr>
        <p:spPr>
          <a:xfrm>
            <a:off x="4104060" y="285492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121"/>
          <p:cNvCxnSpPr/>
          <p:nvPr/>
        </p:nvCxnSpPr>
        <p:spPr>
          <a:xfrm>
            <a:off x="4457185" y="285492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cto 122"/>
          <p:cNvCxnSpPr/>
          <p:nvPr/>
        </p:nvCxnSpPr>
        <p:spPr>
          <a:xfrm>
            <a:off x="3377065" y="2921446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cto 123"/>
          <p:cNvCxnSpPr/>
          <p:nvPr/>
        </p:nvCxnSpPr>
        <p:spPr>
          <a:xfrm>
            <a:off x="3737105" y="2922832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cto 124"/>
          <p:cNvCxnSpPr/>
          <p:nvPr/>
        </p:nvCxnSpPr>
        <p:spPr>
          <a:xfrm>
            <a:off x="4104060" y="2914934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cto 125"/>
          <p:cNvCxnSpPr/>
          <p:nvPr/>
        </p:nvCxnSpPr>
        <p:spPr>
          <a:xfrm>
            <a:off x="4457185" y="2914934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cto 126"/>
          <p:cNvCxnSpPr/>
          <p:nvPr/>
        </p:nvCxnSpPr>
        <p:spPr>
          <a:xfrm>
            <a:off x="3377065" y="298145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cto 127"/>
          <p:cNvCxnSpPr/>
          <p:nvPr/>
        </p:nvCxnSpPr>
        <p:spPr>
          <a:xfrm>
            <a:off x="3737105" y="298283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cto 128"/>
          <p:cNvCxnSpPr/>
          <p:nvPr/>
        </p:nvCxnSpPr>
        <p:spPr>
          <a:xfrm>
            <a:off x="4104060" y="2974941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cto 129"/>
          <p:cNvCxnSpPr/>
          <p:nvPr/>
        </p:nvCxnSpPr>
        <p:spPr>
          <a:xfrm>
            <a:off x="4457185" y="2974941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cto 130"/>
          <p:cNvCxnSpPr/>
          <p:nvPr/>
        </p:nvCxnSpPr>
        <p:spPr>
          <a:xfrm>
            <a:off x="3377065" y="3041459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cto 131"/>
          <p:cNvCxnSpPr/>
          <p:nvPr/>
        </p:nvCxnSpPr>
        <p:spPr>
          <a:xfrm>
            <a:off x="3737105" y="3042845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cto 132"/>
          <p:cNvCxnSpPr/>
          <p:nvPr/>
        </p:nvCxnSpPr>
        <p:spPr>
          <a:xfrm>
            <a:off x="4104060" y="303494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cto 133"/>
          <p:cNvCxnSpPr/>
          <p:nvPr/>
        </p:nvCxnSpPr>
        <p:spPr>
          <a:xfrm>
            <a:off x="4457185" y="303494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cto 134"/>
          <p:cNvCxnSpPr/>
          <p:nvPr/>
        </p:nvCxnSpPr>
        <p:spPr>
          <a:xfrm>
            <a:off x="3377065" y="3101466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cto 135"/>
          <p:cNvCxnSpPr/>
          <p:nvPr/>
        </p:nvCxnSpPr>
        <p:spPr>
          <a:xfrm>
            <a:off x="3737105" y="3102852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cto 136"/>
          <p:cNvCxnSpPr/>
          <p:nvPr/>
        </p:nvCxnSpPr>
        <p:spPr>
          <a:xfrm>
            <a:off x="4104060" y="3094954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cto 137"/>
          <p:cNvCxnSpPr/>
          <p:nvPr/>
        </p:nvCxnSpPr>
        <p:spPr>
          <a:xfrm>
            <a:off x="4457185" y="3094954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cto 138"/>
          <p:cNvCxnSpPr/>
          <p:nvPr/>
        </p:nvCxnSpPr>
        <p:spPr>
          <a:xfrm>
            <a:off x="3377065" y="316147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cto 139"/>
          <p:cNvCxnSpPr/>
          <p:nvPr/>
        </p:nvCxnSpPr>
        <p:spPr>
          <a:xfrm>
            <a:off x="3737105" y="316285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cto 140"/>
          <p:cNvCxnSpPr/>
          <p:nvPr/>
        </p:nvCxnSpPr>
        <p:spPr>
          <a:xfrm>
            <a:off x="4104060" y="3154961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recto 141"/>
          <p:cNvCxnSpPr/>
          <p:nvPr/>
        </p:nvCxnSpPr>
        <p:spPr>
          <a:xfrm>
            <a:off x="4457185" y="3154961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3" name="Agrupar 142"/>
          <p:cNvGrpSpPr/>
          <p:nvPr/>
        </p:nvGrpSpPr>
        <p:grpSpPr>
          <a:xfrm>
            <a:off x="3377113" y="3222751"/>
            <a:ext cx="1267055" cy="247924"/>
            <a:chOff x="819286" y="4427635"/>
            <a:chExt cx="1520466" cy="297509"/>
          </a:xfrm>
        </p:grpSpPr>
        <p:cxnSp>
          <p:nvCxnSpPr>
            <p:cNvPr id="309" name="Conector recto 308"/>
            <p:cNvCxnSpPr/>
            <p:nvPr/>
          </p:nvCxnSpPr>
          <p:spPr>
            <a:xfrm>
              <a:off x="819286" y="443544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Conector recto 309"/>
            <p:cNvCxnSpPr/>
            <p:nvPr/>
          </p:nvCxnSpPr>
          <p:spPr>
            <a:xfrm>
              <a:off x="1251334" y="443711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ector recto 310"/>
            <p:cNvCxnSpPr/>
            <p:nvPr/>
          </p:nvCxnSpPr>
          <p:spPr>
            <a:xfrm>
              <a:off x="1691680" y="442763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Conector recto 311"/>
            <p:cNvCxnSpPr/>
            <p:nvPr/>
          </p:nvCxnSpPr>
          <p:spPr>
            <a:xfrm>
              <a:off x="2115430" y="442763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Conector recto 312"/>
            <p:cNvCxnSpPr/>
            <p:nvPr/>
          </p:nvCxnSpPr>
          <p:spPr>
            <a:xfrm>
              <a:off x="819286" y="450745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Conector recto 313"/>
            <p:cNvCxnSpPr/>
            <p:nvPr/>
          </p:nvCxnSpPr>
          <p:spPr>
            <a:xfrm>
              <a:off x="1251334" y="450912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Conector recto 314"/>
            <p:cNvCxnSpPr/>
            <p:nvPr/>
          </p:nvCxnSpPr>
          <p:spPr>
            <a:xfrm>
              <a:off x="1691680" y="449964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Conector recto 315"/>
            <p:cNvCxnSpPr/>
            <p:nvPr/>
          </p:nvCxnSpPr>
          <p:spPr>
            <a:xfrm>
              <a:off x="2115430" y="449964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Conector recto 316"/>
            <p:cNvCxnSpPr/>
            <p:nvPr/>
          </p:nvCxnSpPr>
          <p:spPr>
            <a:xfrm>
              <a:off x="819286" y="457946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Conector recto 317"/>
            <p:cNvCxnSpPr/>
            <p:nvPr/>
          </p:nvCxnSpPr>
          <p:spPr>
            <a:xfrm>
              <a:off x="1251334" y="458112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Conector recto 318"/>
            <p:cNvCxnSpPr/>
            <p:nvPr/>
          </p:nvCxnSpPr>
          <p:spPr>
            <a:xfrm>
              <a:off x="1691680" y="457165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Conector recto 319"/>
            <p:cNvCxnSpPr/>
            <p:nvPr/>
          </p:nvCxnSpPr>
          <p:spPr>
            <a:xfrm>
              <a:off x="2115430" y="457165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Conector recto 320"/>
            <p:cNvCxnSpPr/>
            <p:nvPr/>
          </p:nvCxnSpPr>
          <p:spPr>
            <a:xfrm>
              <a:off x="819286" y="465147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Conector recto 321"/>
            <p:cNvCxnSpPr/>
            <p:nvPr/>
          </p:nvCxnSpPr>
          <p:spPr>
            <a:xfrm>
              <a:off x="1251334" y="465313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Conector recto 322"/>
            <p:cNvCxnSpPr/>
            <p:nvPr/>
          </p:nvCxnSpPr>
          <p:spPr>
            <a:xfrm>
              <a:off x="1691680" y="464365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Conector recto 323"/>
            <p:cNvCxnSpPr/>
            <p:nvPr/>
          </p:nvCxnSpPr>
          <p:spPr>
            <a:xfrm>
              <a:off x="2115430" y="464365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Conector recto 324"/>
            <p:cNvCxnSpPr/>
            <p:nvPr/>
          </p:nvCxnSpPr>
          <p:spPr>
            <a:xfrm>
              <a:off x="819286" y="472348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Conector recto 325"/>
            <p:cNvCxnSpPr/>
            <p:nvPr/>
          </p:nvCxnSpPr>
          <p:spPr>
            <a:xfrm>
              <a:off x="1251334" y="472514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Conector recto 326"/>
            <p:cNvCxnSpPr/>
            <p:nvPr/>
          </p:nvCxnSpPr>
          <p:spPr>
            <a:xfrm>
              <a:off x="1691680" y="471566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Conector recto 327"/>
            <p:cNvCxnSpPr/>
            <p:nvPr/>
          </p:nvCxnSpPr>
          <p:spPr>
            <a:xfrm>
              <a:off x="2115430" y="471566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Agrupar 143"/>
          <p:cNvGrpSpPr/>
          <p:nvPr/>
        </p:nvGrpSpPr>
        <p:grpSpPr>
          <a:xfrm>
            <a:off x="3377065" y="3514775"/>
            <a:ext cx="1267103" cy="427921"/>
            <a:chOff x="2619429" y="4580035"/>
            <a:chExt cx="1520523" cy="513505"/>
          </a:xfrm>
        </p:grpSpPr>
        <p:cxnSp>
          <p:nvCxnSpPr>
            <p:cNvPr id="277" name="Conector recto 276"/>
            <p:cNvCxnSpPr/>
            <p:nvPr/>
          </p:nvCxnSpPr>
          <p:spPr>
            <a:xfrm>
              <a:off x="2619486" y="458784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ector recto 277"/>
            <p:cNvCxnSpPr/>
            <p:nvPr/>
          </p:nvCxnSpPr>
          <p:spPr>
            <a:xfrm>
              <a:off x="3051534" y="4589512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ector recto 278"/>
            <p:cNvCxnSpPr/>
            <p:nvPr/>
          </p:nvCxnSpPr>
          <p:spPr>
            <a:xfrm>
              <a:off x="3491880" y="458003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ector recto 279"/>
            <p:cNvCxnSpPr/>
            <p:nvPr/>
          </p:nvCxnSpPr>
          <p:spPr>
            <a:xfrm>
              <a:off x="3915630" y="458003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ector recto 280"/>
            <p:cNvCxnSpPr/>
            <p:nvPr/>
          </p:nvCxnSpPr>
          <p:spPr>
            <a:xfrm>
              <a:off x="2619486" y="465985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ector recto 281"/>
            <p:cNvCxnSpPr/>
            <p:nvPr/>
          </p:nvCxnSpPr>
          <p:spPr>
            <a:xfrm>
              <a:off x="3051534" y="4661520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ector recto 282"/>
            <p:cNvCxnSpPr/>
            <p:nvPr/>
          </p:nvCxnSpPr>
          <p:spPr>
            <a:xfrm>
              <a:off x="3491880" y="465204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ector recto 283"/>
            <p:cNvCxnSpPr/>
            <p:nvPr/>
          </p:nvCxnSpPr>
          <p:spPr>
            <a:xfrm>
              <a:off x="3915630" y="465204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ector recto 284"/>
            <p:cNvCxnSpPr/>
            <p:nvPr/>
          </p:nvCxnSpPr>
          <p:spPr>
            <a:xfrm>
              <a:off x="2619486" y="473186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ector recto 285"/>
            <p:cNvCxnSpPr/>
            <p:nvPr/>
          </p:nvCxnSpPr>
          <p:spPr>
            <a:xfrm>
              <a:off x="3051534" y="4733528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ector recto 286"/>
            <p:cNvCxnSpPr/>
            <p:nvPr/>
          </p:nvCxnSpPr>
          <p:spPr>
            <a:xfrm>
              <a:off x="3491880" y="472405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ector recto 287"/>
            <p:cNvCxnSpPr/>
            <p:nvPr/>
          </p:nvCxnSpPr>
          <p:spPr>
            <a:xfrm>
              <a:off x="3915630" y="472405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ector recto 288"/>
            <p:cNvCxnSpPr/>
            <p:nvPr/>
          </p:nvCxnSpPr>
          <p:spPr>
            <a:xfrm>
              <a:off x="2619486" y="480387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onector recto 289"/>
            <p:cNvCxnSpPr/>
            <p:nvPr/>
          </p:nvCxnSpPr>
          <p:spPr>
            <a:xfrm>
              <a:off x="3051534" y="4805536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Conector recto 290"/>
            <p:cNvCxnSpPr/>
            <p:nvPr/>
          </p:nvCxnSpPr>
          <p:spPr>
            <a:xfrm>
              <a:off x="3491880" y="479605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Conector recto 291"/>
            <p:cNvCxnSpPr/>
            <p:nvPr/>
          </p:nvCxnSpPr>
          <p:spPr>
            <a:xfrm>
              <a:off x="3915630" y="479605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Conector recto 292"/>
            <p:cNvCxnSpPr/>
            <p:nvPr/>
          </p:nvCxnSpPr>
          <p:spPr>
            <a:xfrm>
              <a:off x="2619486" y="487588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Conector recto 293"/>
            <p:cNvCxnSpPr/>
            <p:nvPr/>
          </p:nvCxnSpPr>
          <p:spPr>
            <a:xfrm>
              <a:off x="3051534" y="4877544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Conector recto 294"/>
            <p:cNvCxnSpPr/>
            <p:nvPr/>
          </p:nvCxnSpPr>
          <p:spPr>
            <a:xfrm>
              <a:off x="3491880" y="486806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ector recto 295"/>
            <p:cNvCxnSpPr/>
            <p:nvPr/>
          </p:nvCxnSpPr>
          <p:spPr>
            <a:xfrm>
              <a:off x="3915630" y="486806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ector recto 296"/>
            <p:cNvCxnSpPr/>
            <p:nvPr/>
          </p:nvCxnSpPr>
          <p:spPr>
            <a:xfrm>
              <a:off x="2619429" y="494786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ector recto 297"/>
            <p:cNvCxnSpPr/>
            <p:nvPr/>
          </p:nvCxnSpPr>
          <p:spPr>
            <a:xfrm>
              <a:off x="3051477" y="4949524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ector recto 298"/>
            <p:cNvCxnSpPr/>
            <p:nvPr/>
          </p:nvCxnSpPr>
          <p:spPr>
            <a:xfrm>
              <a:off x="3491823" y="494004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Conector recto 299"/>
            <p:cNvCxnSpPr/>
            <p:nvPr/>
          </p:nvCxnSpPr>
          <p:spPr>
            <a:xfrm>
              <a:off x="3915573" y="494004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Conector recto 300"/>
            <p:cNvCxnSpPr/>
            <p:nvPr/>
          </p:nvCxnSpPr>
          <p:spPr>
            <a:xfrm>
              <a:off x="2619429" y="501986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Conector recto 301"/>
            <p:cNvCxnSpPr/>
            <p:nvPr/>
          </p:nvCxnSpPr>
          <p:spPr>
            <a:xfrm>
              <a:off x="3051477" y="5021532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ector recto 302"/>
            <p:cNvCxnSpPr/>
            <p:nvPr/>
          </p:nvCxnSpPr>
          <p:spPr>
            <a:xfrm>
              <a:off x="3491823" y="501205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ector recto 303"/>
            <p:cNvCxnSpPr/>
            <p:nvPr/>
          </p:nvCxnSpPr>
          <p:spPr>
            <a:xfrm>
              <a:off x="3915573" y="501205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ector recto 304"/>
            <p:cNvCxnSpPr/>
            <p:nvPr/>
          </p:nvCxnSpPr>
          <p:spPr>
            <a:xfrm>
              <a:off x="2619429" y="509187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ector recto 305"/>
            <p:cNvCxnSpPr/>
            <p:nvPr/>
          </p:nvCxnSpPr>
          <p:spPr>
            <a:xfrm>
              <a:off x="3051477" y="5093540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Conector recto 306"/>
            <p:cNvCxnSpPr/>
            <p:nvPr/>
          </p:nvCxnSpPr>
          <p:spPr>
            <a:xfrm>
              <a:off x="3491823" y="508406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Conector recto 307"/>
            <p:cNvCxnSpPr/>
            <p:nvPr/>
          </p:nvCxnSpPr>
          <p:spPr>
            <a:xfrm>
              <a:off x="3915573" y="508406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Conector recto 144"/>
          <p:cNvCxnSpPr/>
          <p:nvPr/>
        </p:nvCxnSpPr>
        <p:spPr>
          <a:xfrm>
            <a:off x="4902037" y="1722449"/>
            <a:ext cx="0" cy="2400267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cto 145"/>
          <p:cNvCxnSpPr/>
          <p:nvPr/>
        </p:nvCxnSpPr>
        <p:spPr>
          <a:xfrm>
            <a:off x="5802137" y="2131870"/>
            <a:ext cx="1485361" cy="475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116 CuadroTexto"/>
          <p:cNvSpPr txBox="1"/>
          <p:nvPr/>
        </p:nvSpPr>
        <p:spPr>
          <a:xfrm>
            <a:off x="5847337" y="1772306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8" name="117 CuadroTexto"/>
          <p:cNvSpPr txBox="1"/>
          <p:nvPr/>
        </p:nvSpPr>
        <p:spPr>
          <a:xfrm>
            <a:off x="6207377" y="1772306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9" name="89 CuadroTexto"/>
          <p:cNvSpPr txBox="1"/>
          <p:nvPr/>
        </p:nvSpPr>
        <p:spPr>
          <a:xfrm>
            <a:off x="6927458" y="1772306"/>
            <a:ext cx="2808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" name="89 CuadroTexto"/>
          <p:cNvSpPr txBox="1"/>
          <p:nvPr/>
        </p:nvSpPr>
        <p:spPr>
          <a:xfrm>
            <a:off x="6606811" y="1772306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51" name="Agrupar 150"/>
          <p:cNvGrpSpPr/>
          <p:nvPr/>
        </p:nvGrpSpPr>
        <p:grpSpPr>
          <a:xfrm>
            <a:off x="5897346" y="2252358"/>
            <a:ext cx="1270139" cy="910500"/>
            <a:chOff x="827584" y="2967760"/>
            <a:chExt cx="1524167" cy="1092600"/>
          </a:xfrm>
        </p:grpSpPr>
        <p:cxnSp>
          <p:nvCxnSpPr>
            <p:cNvPr id="213" name="Conector recto 212"/>
            <p:cNvCxnSpPr/>
            <p:nvPr/>
          </p:nvCxnSpPr>
          <p:spPr>
            <a:xfrm>
              <a:off x="831285" y="297557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ector recto 213"/>
            <p:cNvCxnSpPr/>
            <p:nvPr/>
          </p:nvCxnSpPr>
          <p:spPr>
            <a:xfrm>
              <a:off x="1263333" y="297723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ector recto 214"/>
            <p:cNvCxnSpPr/>
            <p:nvPr/>
          </p:nvCxnSpPr>
          <p:spPr>
            <a:xfrm>
              <a:off x="1703679" y="296776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ector recto 215"/>
            <p:cNvCxnSpPr/>
            <p:nvPr/>
          </p:nvCxnSpPr>
          <p:spPr>
            <a:xfrm>
              <a:off x="2127429" y="296776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ector recto 216"/>
            <p:cNvCxnSpPr/>
            <p:nvPr/>
          </p:nvCxnSpPr>
          <p:spPr>
            <a:xfrm>
              <a:off x="831285" y="304758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ector recto 217"/>
            <p:cNvCxnSpPr/>
            <p:nvPr/>
          </p:nvCxnSpPr>
          <p:spPr>
            <a:xfrm>
              <a:off x="1263333" y="304924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ector recto 218"/>
            <p:cNvCxnSpPr/>
            <p:nvPr/>
          </p:nvCxnSpPr>
          <p:spPr>
            <a:xfrm>
              <a:off x="1703679" y="303976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ector recto 219"/>
            <p:cNvCxnSpPr/>
            <p:nvPr/>
          </p:nvCxnSpPr>
          <p:spPr>
            <a:xfrm>
              <a:off x="2127429" y="303976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ector recto 220"/>
            <p:cNvCxnSpPr/>
            <p:nvPr/>
          </p:nvCxnSpPr>
          <p:spPr>
            <a:xfrm>
              <a:off x="831285" y="311959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ector recto 221"/>
            <p:cNvCxnSpPr/>
            <p:nvPr/>
          </p:nvCxnSpPr>
          <p:spPr>
            <a:xfrm>
              <a:off x="1263333" y="312125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ector recto 222"/>
            <p:cNvCxnSpPr/>
            <p:nvPr/>
          </p:nvCxnSpPr>
          <p:spPr>
            <a:xfrm>
              <a:off x="1703679" y="311177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ector recto 223"/>
            <p:cNvCxnSpPr/>
            <p:nvPr/>
          </p:nvCxnSpPr>
          <p:spPr>
            <a:xfrm>
              <a:off x="2127429" y="311177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ector recto 224"/>
            <p:cNvCxnSpPr/>
            <p:nvPr/>
          </p:nvCxnSpPr>
          <p:spPr>
            <a:xfrm>
              <a:off x="831285" y="319159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ector recto 225"/>
            <p:cNvCxnSpPr/>
            <p:nvPr/>
          </p:nvCxnSpPr>
          <p:spPr>
            <a:xfrm>
              <a:off x="1263333" y="319326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ector recto 226"/>
            <p:cNvCxnSpPr/>
            <p:nvPr/>
          </p:nvCxnSpPr>
          <p:spPr>
            <a:xfrm>
              <a:off x="1703679" y="318378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ector recto 227"/>
            <p:cNvCxnSpPr/>
            <p:nvPr/>
          </p:nvCxnSpPr>
          <p:spPr>
            <a:xfrm>
              <a:off x="2127429" y="318378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ector recto 228"/>
            <p:cNvCxnSpPr/>
            <p:nvPr/>
          </p:nvCxnSpPr>
          <p:spPr>
            <a:xfrm>
              <a:off x="831285" y="326360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ector recto 229"/>
            <p:cNvCxnSpPr/>
            <p:nvPr/>
          </p:nvCxnSpPr>
          <p:spPr>
            <a:xfrm>
              <a:off x="1263333" y="326526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ector recto 230"/>
            <p:cNvCxnSpPr/>
            <p:nvPr/>
          </p:nvCxnSpPr>
          <p:spPr>
            <a:xfrm>
              <a:off x="1703679" y="325579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ector recto 231"/>
            <p:cNvCxnSpPr/>
            <p:nvPr/>
          </p:nvCxnSpPr>
          <p:spPr>
            <a:xfrm>
              <a:off x="2127429" y="325579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ector recto 232"/>
            <p:cNvCxnSpPr/>
            <p:nvPr/>
          </p:nvCxnSpPr>
          <p:spPr>
            <a:xfrm>
              <a:off x="831285" y="333561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ector recto 233"/>
            <p:cNvCxnSpPr/>
            <p:nvPr/>
          </p:nvCxnSpPr>
          <p:spPr>
            <a:xfrm>
              <a:off x="1263333" y="333727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ector recto 234"/>
            <p:cNvCxnSpPr/>
            <p:nvPr/>
          </p:nvCxnSpPr>
          <p:spPr>
            <a:xfrm>
              <a:off x="1703679" y="332780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ector recto 235"/>
            <p:cNvCxnSpPr/>
            <p:nvPr/>
          </p:nvCxnSpPr>
          <p:spPr>
            <a:xfrm>
              <a:off x="2127429" y="332780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ector recto 236"/>
            <p:cNvCxnSpPr/>
            <p:nvPr/>
          </p:nvCxnSpPr>
          <p:spPr>
            <a:xfrm>
              <a:off x="831285" y="340762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ector recto 237"/>
            <p:cNvCxnSpPr/>
            <p:nvPr/>
          </p:nvCxnSpPr>
          <p:spPr>
            <a:xfrm>
              <a:off x="1263333" y="340928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ector recto 238"/>
            <p:cNvCxnSpPr/>
            <p:nvPr/>
          </p:nvCxnSpPr>
          <p:spPr>
            <a:xfrm>
              <a:off x="1703679" y="339980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ector recto 239"/>
            <p:cNvCxnSpPr/>
            <p:nvPr/>
          </p:nvCxnSpPr>
          <p:spPr>
            <a:xfrm>
              <a:off x="2127429" y="339980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ector recto 240"/>
            <p:cNvCxnSpPr/>
            <p:nvPr/>
          </p:nvCxnSpPr>
          <p:spPr>
            <a:xfrm>
              <a:off x="831285" y="347963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ector recto 241"/>
            <p:cNvCxnSpPr/>
            <p:nvPr/>
          </p:nvCxnSpPr>
          <p:spPr>
            <a:xfrm>
              <a:off x="1263333" y="348129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ector recto 242"/>
            <p:cNvCxnSpPr/>
            <p:nvPr/>
          </p:nvCxnSpPr>
          <p:spPr>
            <a:xfrm>
              <a:off x="1703679" y="347181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ector recto 243"/>
            <p:cNvCxnSpPr/>
            <p:nvPr/>
          </p:nvCxnSpPr>
          <p:spPr>
            <a:xfrm>
              <a:off x="2127429" y="347181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ector recto 244"/>
            <p:cNvCxnSpPr/>
            <p:nvPr/>
          </p:nvCxnSpPr>
          <p:spPr>
            <a:xfrm>
              <a:off x="827584" y="355464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ector recto 245"/>
            <p:cNvCxnSpPr/>
            <p:nvPr/>
          </p:nvCxnSpPr>
          <p:spPr>
            <a:xfrm>
              <a:off x="1259632" y="355630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ector recto 246"/>
            <p:cNvCxnSpPr/>
            <p:nvPr/>
          </p:nvCxnSpPr>
          <p:spPr>
            <a:xfrm>
              <a:off x="1699978" y="354682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ector recto 247"/>
            <p:cNvCxnSpPr/>
            <p:nvPr/>
          </p:nvCxnSpPr>
          <p:spPr>
            <a:xfrm>
              <a:off x="2123728" y="354682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ector recto 248"/>
            <p:cNvCxnSpPr/>
            <p:nvPr/>
          </p:nvCxnSpPr>
          <p:spPr>
            <a:xfrm>
              <a:off x="827584" y="362664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ector recto 249"/>
            <p:cNvCxnSpPr/>
            <p:nvPr/>
          </p:nvCxnSpPr>
          <p:spPr>
            <a:xfrm>
              <a:off x="1259632" y="362831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ector recto 250"/>
            <p:cNvCxnSpPr/>
            <p:nvPr/>
          </p:nvCxnSpPr>
          <p:spPr>
            <a:xfrm>
              <a:off x="1699978" y="361883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ector recto 251"/>
            <p:cNvCxnSpPr/>
            <p:nvPr/>
          </p:nvCxnSpPr>
          <p:spPr>
            <a:xfrm>
              <a:off x="2123728" y="361883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ector recto 252"/>
            <p:cNvCxnSpPr/>
            <p:nvPr/>
          </p:nvCxnSpPr>
          <p:spPr>
            <a:xfrm>
              <a:off x="827584" y="369865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ector recto 253"/>
            <p:cNvCxnSpPr/>
            <p:nvPr/>
          </p:nvCxnSpPr>
          <p:spPr>
            <a:xfrm>
              <a:off x="1259632" y="370032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ector recto 254"/>
            <p:cNvCxnSpPr/>
            <p:nvPr/>
          </p:nvCxnSpPr>
          <p:spPr>
            <a:xfrm>
              <a:off x="1699978" y="369084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ector recto 255"/>
            <p:cNvCxnSpPr/>
            <p:nvPr/>
          </p:nvCxnSpPr>
          <p:spPr>
            <a:xfrm>
              <a:off x="2123728" y="369084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ector recto 256"/>
            <p:cNvCxnSpPr/>
            <p:nvPr/>
          </p:nvCxnSpPr>
          <p:spPr>
            <a:xfrm>
              <a:off x="827584" y="377066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ector recto 257"/>
            <p:cNvCxnSpPr/>
            <p:nvPr/>
          </p:nvCxnSpPr>
          <p:spPr>
            <a:xfrm>
              <a:off x="1259632" y="377232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ector recto 258"/>
            <p:cNvCxnSpPr/>
            <p:nvPr/>
          </p:nvCxnSpPr>
          <p:spPr>
            <a:xfrm>
              <a:off x="1699978" y="376285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ector recto 259"/>
            <p:cNvCxnSpPr/>
            <p:nvPr/>
          </p:nvCxnSpPr>
          <p:spPr>
            <a:xfrm>
              <a:off x="2123728" y="376285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ector recto 260"/>
            <p:cNvCxnSpPr/>
            <p:nvPr/>
          </p:nvCxnSpPr>
          <p:spPr>
            <a:xfrm>
              <a:off x="827584" y="384267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ector recto 261"/>
            <p:cNvCxnSpPr/>
            <p:nvPr/>
          </p:nvCxnSpPr>
          <p:spPr>
            <a:xfrm>
              <a:off x="1259632" y="384433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ector recto 262"/>
            <p:cNvCxnSpPr/>
            <p:nvPr/>
          </p:nvCxnSpPr>
          <p:spPr>
            <a:xfrm>
              <a:off x="1699978" y="383485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ector recto 263"/>
            <p:cNvCxnSpPr/>
            <p:nvPr/>
          </p:nvCxnSpPr>
          <p:spPr>
            <a:xfrm>
              <a:off x="2123728" y="383485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ector recto 264"/>
            <p:cNvCxnSpPr/>
            <p:nvPr/>
          </p:nvCxnSpPr>
          <p:spPr>
            <a:xfrm>
              <a:off x="827584" y="391468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ector recto 265"/>
            <p:cNvCxnSpPr/>
            <p:nvPr/>
          </p:nvCxnSpPr>
          <p:spPr>
            <a:xfrm>
              <a:off x="1259632" y="391634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ector recto 266"/>
            <p:cNvCxnSpPr/>
            <p:nvPr/>
          </p:nvCxnSpPr>
          <p:spPr>
            <a:xfrm>
              <a:off x="1699978" y="390686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ector recto 267"/>
            <p:cNvCxnSpPr/>
            <p:nvPr/>
          </p:nvCxnSpPr>
          <p:spPr>
            <a:xfrm>
              <a:off x="2123728" y="390686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ector recto 268"/>
            <p:cNvCxnSpPr/>
            <p:nvPr/>
          </p:nvCxnSpPr>
          <p:spPr>
            <a:xfrm>
              <a:off x="827584" y="398668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ector recto 269"/>
            <p:cNvCxnSpPr/>
            <p:nvPr/>
          </p:nvCxnSpPr>
          <p:spPr>
            <a:xfrm>
              <a:off x="1259632" y="398835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ector recto 270"/>
            <p:cNvCxnSpPr/>
            <p:nvPr/>
          </p:nvCxnSpPr>
          <p:spPr>
            <a:xfrm>
              <a:off x="1699978" y="397887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ector recto 271"/>
            <p:cNvCxnSpPr/>
            <p:nvPr/>
          </p:nvCxnSpPr>
          <p:spPr>
            <a:xfrm>
              <a:off x="2123728" y="397887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ector recto 272"/>
            <p:cNvCxnSpPr/>
            <p:nvPr/>
          </p:nvCxnSpPr>
          <p:spPr>
            <a:xfrm>
              <a:off x="827584" y="405869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ector recto 273"/>
            <p:cNvCxnSpPr/>
            <p:nvPr/>
          </p:nvCxnSpPr>
          <p:spPr>
            <a:xfrm>
              <a:off x="1259632" y="406036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ector recto 274"/>
            <p:cNvCxnSpPr/>
            <p:nvPr/>
          </p:nvCxnSpPr>
          <p:spPr>
            <a:xfrm>
              <a:off x="1699978" y="405088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ector recto 275"/>
            <p:cNvCxnSpPr/>
            <p:nvPr/>
          </p:nvCxnSpPr>
          <p:spPr>
            <a:xfrm>
              <a:off x="2123728" y="405088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Conector recto 151"/>
          <p:cNvCxnSpPr/>
          <p:nvPr/>
        </p:nvCxnSpPr>
        <p:spPr>
          <a:xfrm>
            <a:off x="5897393" y="3229263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cto 152"/>
          <p:cNvCxnSpPr/>
          <p:nvPr/>
        </p:nvCxnSpPr>
        <p:spPr>
          <a:xfrm>
            <a:off x="6257433" y="3230648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cto 153"/>
          <p:cNvCxnSpPr/>
          <p:nvPr/>
        </p:nvCxnSpPr>
        <p:spPr>
          <a:xfrm>
            <a:off x="6624388" y="3222751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cto 154"/>
          <p:cNvCxnSpPr/>
          <p:nvPr/>
        </p:nvCxnSpPr>
        <p:spPr>
          <a:xfrm>
            <a:off x="6977513" y="3222751"/>
            <a:ext cx="186935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cto 155"/>
          <p:cNvCxnSpPr/>
          <p:nvPr/>
        </p:nvCxnSpPr>
        <p:spPr>
          <a:xfrm>
            <a:off x="5897393" y="3289269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cto 156"/>
          <p:cNvCxnSpPr/>
          <p:nvPr/>
        </p:nvCxnSpPr>
        <p:spPr>
          <a:xfrm>
            <a:off x="6257433" y="3290655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cto 157"/>
          <p:cNvCxnSpPr/>
          <p:nvPr/>
        </p:nvCxnSpPr>
        <p:spPr>
          <a:xfrm>
            <a:off x="6624388" y="3282758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cto 158"/>
          <p:cNvCxnSpPr/>
          <p:nvPr/>
        </p:nvCxnSpPr>
        <p:spPr>
          <a:xfrm>
            <a:off x="6977513" y="3282758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Conector recto 159"/>
          <p:cNvCxnSpPr/>
          <p:nvPr/>
        </p:nvCxnSpPr>
        <p:spPr>
          <a:xfrm>
            <a:off x="5897393" y="3349276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recto 160"/>
          <p:cNvCxnSpPr/>
          <p:nvPr/>
        </p:nvCxnSpPr>
        <p:spPr>
          <a:xfrm>
            <a:off x="6257433" y="3350662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recto 161"/>
          <p:cNvCxnSpPr/>
          <p:nvPr/>
        </p:nvCxnSpPr>
        <p:spPr>
          <a:xfrm>
            <a:off x="6624388" y="3342764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Conector recto 162"/>
          <p:cNvCxnSpPr/>
          <p:nvPr/>
        </p:nvCxnSpPr>
        <p:spPr>
          <a:xfrm>
            <a:off x="6977513" y="3342764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recto 163"/>
          <p:cNvCxnSpPr/>
          <p:nvPr/>
        </p:nvCxnSpPr>
        <p:spPr>
          <a:xfrm>
            <a:off x="5897393" y="3409283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Conector recto 164"/>
          <p:cNvCxnSpPr/>
          <p:nvPr/>
        </p:nvCxnSpPr>
        <p:spPr>
          <a:xfrm>
            <a:off x="6257433" y="3410668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recto 165"/>
          <p:cNvCxnSpPr/>
          <p:nvPr/>
        </p:nvCxnSpPr>
        <p:spPr>
          <a:xfrm>
            <a:off x="6624388" y="3402771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recto 166"/>
          <p:cNvCxnSpPr/>
          <p:nvPr/>
        </p:nvCxnSpPr>
        <p:spPr>
          <a:xfrm>
            <a:off x="6977513" y="3402771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cto 167"/>
          <p:cNvCxnSpPr/>
          <p:nvPr/>
        </p:nvCxnSpPr>
        <p:spPr>
          <a:xfrm>
            <a:off x="5897393" y="3469289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recto 168"/>
          <p:cNvCxnSpPr/>
          <p:nvPr/>
        </p:nvCxnSpPr>
        <p:spPr>
          <a:xfrm>
            <a:off x="6257433" y="3470675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recto 169"/>
          <p:cNvCxnSpPr/>
          <p:nvPr/>
        </p:nvCxnSpPr>
        <p:spPr>
          <a:xfrm>
            <a:off x="6624388" y="3462778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cto 170"/>
          <p:cNvCxnSpPr/>
          <p:nvPr/>
        </p:nvCxnSpPr>
        <p:spPr>
          <a:xfrm>
            <a:off x="6977513" y="3462778"/>
            <a:ext cx="18693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2" name="Agrupar 171"/>
          <p:cNvGrpSpPr/>
          <p:nvPr/>
        </p:nvGrpSpPr>
        <p:grpSpPr>
          <a:xfrm>
            <a:off x="5897345" y="3514775"/>
            <a:ext cx="1267103" cy="427921"/>
            <a:chOff x="2619429" y="4580035"/>
            <a:chExt cx="1520523" cy="513505"/>
          </a:xfrm>
        </p:grpSpPr>
        <p:cxnSp>
          <p:nvCxnSpPr>
            <p:cNvPr id="181" name="Conector recto 180"/>
            <p:cNvCxnSpPr/>
            <p:nvPr/>
          </p:nvCxnSpPr>
          <p:spPr>
            <a:xfrm>
              <a:off x="2619486" y="458784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ector recto 181"/>
            <p:cNvCxnSpPr/>
            <p:nvPr/>
          </p:nvCxnSpPr>
          <p:spPr>
            <a:xfrm>
              <a:off x="3051534" y="4589512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ector recto 182"/>
            <p:cNvCxnSpPr/>
            <p:nvPr/>
          </p:nvCxnSpPr>
          <p:spPr>
            <a:xfrm>
              <a:off x="3491880" y="458003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ector recto 183"/>
            <p:cNvCxnSpPr/>
            <p:nvPr/>
          </p:nvCxnSpPr>
          <p:spPr>
            <a:xfrm>
              <a:off x="3915630" y="458003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ector recto 184"/>
            <p:cNvCxnSpPr/>
            <p:nvPr/>
          </p:nvCxnSpPr>
          <p:spPr>
            <a:xfrm>
              <a:off x="2619486" y="465985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ector recto 185"/>
            <p:cNvCxnSpPr/>
            <p:nvPr/>
          </p:nvCxnSpPr>
          <p:spPr>
            <a:xfrm>
              <a:off x="3051534" y="4661520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ector recto 186"/>
            <p:cNvCxnSpPr/>
            <p:nvPr/>
          </p:nvCxnSpPr>
          <p:spPr>
            <a:xfrm>
              <a:off x="3491880" y="465204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ector recto 187"/>
            <p:cNvCxnSpPr/>
            <p:nvPr/>
          </p:nvCxnSpPr>
          <p:spPr>
            <a:xfrm>
              <a:off x="3915630" y="465204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ector recto 188"/>
            <p:cNvCxnSpPr/>
            <p:nvPr/>
          </p:nvCxnSpPr>
          <p:spPr>
            <a:xfrm>
              <a:off x="2619486" y="473186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ector recto 189"/>
            <p:cNvCxnSpPr/>
            <p:nvPr/>
          </p:nvCxnSpPr>
          <p:spPr>
            <a:xfrm>
              <a:off x="3051534" y="4733528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ector recto 190"/>
            <p:cNvCxnSpPr/>
            <p:nvPr/>
          </p:nvCxnSpPr>
          <p:spPr>
            <a:xfrm>
              <a:off x="3491880" y="472405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ector recto 191"/>
            <p:cNvCxnSpPr/>
            <p:nvPr/>
          </p:nvCxnSpPr>
          <p:spPr>
            <a:xfrm>
              <a:off x="3915630" y="472405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ector recto 192"/>
            <p:cNvCxnSpPr/>
            <p:nvPr/>
          </p:nvCxnSpPr>
          <p:spPr>
            <a:xfrm>
              <a:off x="2619486" y="480387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ector recto 193"/>
            <p:cNvCxnSpPr/>
            <p:nvPr/>
          </p:nvCxnSpPr>
          <p:spPr>
            <a:xfrm>
              <a:off x="3051534" y="4805536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ector recto 194"/>
            <p:cNvCxnSpPr/>
            <p:nvPr/>
          </p:nvCxnSpPr>
          <p:spPr>
            <a:xfrm>
              <a:off x="3491880" y="479605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ector recto 195"/>
            <p:cNvCxnSpPr/>
            <p:nvPr/>
          </p:nvCxnSpPr>
          <p:spPr>
            <a:xfrm>
              <a:off x="3915630" y="479605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ector recto 196"/>
            <p:cNvCxnSpPr/>
            <p:nvPr/>
          </p:nvCxnSpPr>
          <p:spPr>
            <a:xfrm>
              <a:off x="2619486" y="487588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ector recto 197"/>
            <p:cNvCxnSpPr/>
            <p:nvPr/>
          </p:nvCxnSpPr>
          <p:spPr>
            <a:xfrm>
              <a:off x="3051534" y="4877544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ector recto 198"/>
            <p:cNvCxnSpPr/>
            <p:nvPr/>
          </p:nvCxnSpPr>
          <p:spPr>
            <a:xfrm>
              <a:off x="3491880" y="486806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ector recto 199"/>
            <p:cNvCxnSpPr/>
            <p:nvPr/>
          </p:nvCxnSpPr>
          <p:spPr>
            <a:xfrm>
              <a:off x="3915630" y="486806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ector recto 200"/>
            <p:cNvCxnSpPr/>
            <p:nvPr/>
          </p:nvCxnSpPr>
          <p:spPr>
            <a:xfrm>
              <a:off x="2619429" y="494786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ector recto 201"/>
            <p:cNvCxnSpPr/>
            <p:nvPr/>
          </p:nvCxnSpPr>
          <p:spPr>
            <a:xfrm>
              <a:off x="3051477" y="4949524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ector recto 202"/>
            <p:cNvCxnSpPr/>
            <p:nvPr/>
          </p:nvCxnSpPr>
          <p:spPr>
            <a:xfrm>
              <a:off x="3491823" y="494004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ector recto 203"/>
            <p:cNvCxnSpPr/>
            <p:nvPr/>
          </p:nvCxnSpPr>
          <p:spPr>
            <a:xfrm>
              <a:off x="3915573" y="494004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ector recto 204"/>
            <p:cNvCxnSpPr/>
            <p:nvPr/>
          </p:nvCxnSpPr>
          <p:spPr>
            <a:xfrm>
              <a:off x="2619429" y="501986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ector recto 205"/>
            <p:cNvCxnSpPr/>
            <p:nvPr/>
          </p:nvCxnSpPr>
          <p:spPr>
            <a:xfrm>
              <a:off x="3051477" y="5021532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ector recto 206"/>
            <p:cNvCxnSpPr/>
            <p:nvPr/>
          </p:nvCxnSpPr>
          <p:spPr>
            <a:xfrm>
              <a:off x="3491823" y="501205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ector recto 207"/>
            <p:cNvCxnSpPr/>
            <p:nvPr/>
          </p:nvCxnSpPr>
          <p:spPr>
            <a:xfrm>
              <a:off x="3915573" y="501205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ector recto 208"/>
            <p:cNvCxnSpPr/>
            <p:nvPr/>
          </p:nvCxnSpPr>
          <p:spPr>
            <a:xfrm>
              <a:off x="2619429" y="509187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ector recto 209"/>
            <p:cNvCxnSpPr/>
            <p:nvPr/>
          </p:nvCxnSpPr>
          <p:spPr>
            <a:xfrm>
              <a:off x="3051477" y="5093540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ector recto 210"/>
            <p:cNvCxnSpPr/>
            <p:nvPr/>
          </p:nvCxnSpPr>
          <p:spPr>
            <a:xfrm>
              <a:off x="3491823" y="508406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ector recto 211"/>
            <p:cNvCxnSpPr/>
            <p:nvPr/>
          </p:nvCxnSpPr>
          <p:spPr>
            <a:xfrm>
              <a:off x="3915573" y="508406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3" name="Conector recto 172"/>
          <p:cNvCxnSpPr/>
          <p:nvPr/>
        </p:nvCxnSpPr>
        <p:spPr>
          <a:xfrm>
            <a:off x="5622117" y="1722449"/>
            <a:ext cx="0" cy="2400267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4" name="Agrupar 173"/>
          <p:cNvGrpSpPr/>
          <p:nvPr/>
        </p:nvGrpSpPr>
        <p:grpSpPr>
          <a:xfrm>
            <a:off x="5082057" y="2862576"/>
            <a:ext cx="316723" cy="60007"/>
            <a:chOff x="1815669" y="1471272"/>
            <a:chExt cx="380067" cy="72008"/>
          </a:xfrm>
        </p:grpSpPr>
        <p:sp>
          <p:nvSpPr>
            <p:cNvPr id="178" name="Elipse 177"/>
            <p:cNvSpPr/>
            <p:nvPr/>
          </p:nvSpPr>
          <p:spPr>
            <a:xfrm>
              <a:off x="1974024" y="147127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500"/>
            </a:p>
          </p:txBody>
        </p:sp>
        <p:sp>
          <p:nvSpPr>
            <p:cNvPr id="179" name="Elipse 178"/>
            <p:cNvSpPr/>
            <p:nvPr/>
          </p:nvSpPr>
          <p:spPr>
            <a:xfrm>
              <a:off x="2123728" y="147127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500"/>
            </a:p>
          </p:txBody>
        </p:sp>
        <p:sp>
          <p:nvSpPr>
            <p:cNvPr id="180" name="Elipse 179"/>
            <p:cNvSpPr/>
            <p:nvPr/>
          </p:nvSpPr>
          <p:spPr>
            <a:xfrm>
              <a:off x="1815669" y="147127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500"/>
            </a:p>
          </p:txBody>
        </p:sp>
      </p:grpSp>
      <p:cxnSp>
        <p:nvCxnSpPr>
          <p:cNvPr id="175" name="Conector recto de flecha 174"/>
          <p:cNvCxnSpPr/>
          <p:nvPr/>
        </p:nvCxnSpPr>
        <p:spPr>
          <a:xfrm flipH="1">
            <a:off x="7253238" y="3337554"/>
            <a:ext cx="319095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cto de flecha 175"/>
          <p:cNvCxnSpPr/>
          <p:nvPr/>
        </p:nvCxnSpPr>
        <p:spPr>
          <a:xfrm flipH="1">
            <a:off x="4736389" y="2611990"/>
            <a:ext cx="319095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Conector recto de flecha 176"/>
          <p:cNvCxnSpPr/>
          <p:nvPr/>
        </p:nvCxnSpPr>
        <p:spPr>
          <a:xfrm>
            <a:off x="1271634" y="2372372"/>
            <a:ext cx="30003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143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/>
          <p:cNvCxnSpPr/>
          <p:nvPr/>
        </p:nvCxnSpPr>
        <p:spPr>
          <a:xfrm>
            <a:off x="1360595" y="1768186"/>
            <a:ext cx="0" cy="1740193"/>
          </a:xfrm>
          <a:prstGeom prst="line">
            <a:avLst/>
          </a:prstGeom>
          <a:ln w="1905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 flipH="1">
            <a:off x="1360595" y="3527355"/>
            <a:ext cx="4020447" cy="0"/>
          </a:xfrm>
          <a:prstGeom prst="line">
            <a:avLst/>
          </a:prstGeom>
          <a:ln w="1905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5021002" y="3663718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latin typeface="Arial Narrow"/>
                <a:cs typeface="Arial Narrow"/>
              </a:rPr>
              <a:t>Número total </a:t>
            </a:r>
          </a:p>
          <a:p>
            <a:r>
              <a:rPr lang="es-ES" sz="1000" dirty="0">
                <a:latin typeface="Arial Narrow"/>
                <a:cs typeface="Arial Narrow"/>
              </a:rPr>
              <a:t>de iteraciones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971600" y="1657367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latin typeface="Arial Narrow"/>
                <a:cs typeface="Arial Narrow"/>
              </a:rPr>
              <a:t>Error</a:t>
            </a:r>
          </a:p>
        </p:txBody>
      </p:sp>
      <p:sp>
        <p:nvSpPr>
          <p:cNvPr id="19" name="Forma libre 18"/>
          <p:cNvSpPr/>
          <p:nvPr/>
        </p:nvSpPr>
        <p:spPr>
          <a:xfrm>
            <a:off x="1549179" y="2008212"/>
            <a:ext cx="3483428" cy="1431822"/>
          </a:xfrm>
          <a:custGeom>
            <a:avLst/>
            <a:gdLst>
              <a:gd name="connsiteX0" fmla="*/ 0 w 4246255"/>
              <a:gd name="connsiteY0" fmla="*/ 0 h 1852173"/>
              <a:gd name="connsiteX1" fmla="*/ 1137626 w 4246255"/>
              <a:gd name="connsiteY1" fmla="*/ 1402360 h 1852173"/>
              <a:gd name="connsiteX2" fmla="*/ 4246255 w 4246255"/>
              <a:gd name="connsiteY2" fmla="*/ 1852173 h 1852173"/>
              <a:gd name="connsiteX0" fmla="*/ 0 w 4246255"/>
              <a:gd name="connsiteY0" fmla="*/ 0 h 1852173"/>
              <a:gd name="connsiteX1" fmla="*/ 1137626 w 4246255"/>
              <a:gd name="connsiteY1" fmla="*/ 1402360 h 1852173"/>
              <a:gd name="connsiteX2" fmla="*/ 4246255 w 4246255"/>
              <a:gd name="connsiteY2" fmla="*/ 1852173 h 1852173"/>
              <a:gd name="connsiteX0" fmla="*/ 0 w 4180114"/>
              <a:gd name="connsiteY0" fmla="*/ 0 h 1838020"/>
              <a:gd name="connsiteX1" fmla="*/ 1137626 w 4180114"/>
              <a:gd name="connsiteY1" fmla="*/ 1402360 h 1838020"/>
              <a:gd name="connsiteX2" fmla="*/ 4180114 w 4180114"/>
              <a:gd name="connsiteY2" fmla="*/ 1838020 h 1838020"/>
              <a:gd name="connsiteX0" fmla="*/ 0 w 4180114"/>
              <a:gd name="connsiteY0" fmla="*/ 0 h 1838020"/>
              <a:gd name="connsiteX1" fmla="*/ 1137626 w 4180114"/>
              <a:gd name="connsiteY1" fmla="*/ 1402360 h 1838020"/>
              <a:gd name="connsiteX2" fmla="*/ 4180114 w 4180114"/>
              <a:gd name="connsiteY2" fmla="*/ 1838020 h 1838020"/>
              <a:gd name="connsiteX0" fmla="*/ 0 w 4180114"/>
              <a:gd name="connsiteY0" fmla="*/ 0 h 1838295"/>
              <a:gd name="connsiteX1" fmla="*/ 1294917 w 4180114"/>
              <a:gd name="connsiteY1" fmla="*/ 1551925 h 1838295"/>
              <a:gd name="connsiteX2" fmla="*/ 4180114 w 4180114"/>
              <a:gd name="connsiteY2" fmla="*/ 1838020 h 1838295"/>
              <a:gd name="connsiteX0" fmla="*/ 0 w 4180114"/>
              <a:gd name="connsiteY0" fmla="*/ 0 h 1838020"/>
              <a:gd name="connsiteX1" fmla="*/ 1294917 w 4180114"/>
              <a:gd name="connsiteY1" fmla="*/ 1551925 h 1838020"/>
              <a:gd name="connsiteX2" fmla="*/ 4180114 w 4180114"/>
              <a:gd name="connsiteY2" fmla="*/ 1838020 h 1838020"/>
              <a:gd name="connsiteX0" fmla="*/ 0 w 4180114"/>
              <a:gd name="connsiteY0" fmla="*/ 0 h 1838056"/>
              <a:gd name="connsiteX1" fmla="*/ 1294917 w 4180114"/>
              <a:gd name="connsiteY1" fmla="*/ 1632938 h 1838056"/>
              <a:gd name="connsiteX2" fmla="*/ 4180114 w 4180114"/>
              <a:gd name="connsiteY2" fmla="*/ 1838020 h 183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80114" h="1838056">
                <a:moveTo>
                  <a:pt x="0" y="0"/>
                </a:moveTo>
                <a:cubicBezTo>
                  <a:pt x="214958" y="546832"/>
                  <a:pt x="522499" y="1420079"/>
                  <a:pt x="1294917" y="1632938"/>
                </a:cubicBezTo>
                <a:cubicBezTo>
                  <a:pt x="2067335" y="1845797"/>
                  <a:pt x="4180114" y="1838020"/>
                  <a:pt x="4180114" y="1838020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20" name="Forma libre 19"/>
          <p:cNvSpPr/>
          <p:nvPr/>
        </p:nvSpPr>
        <p:spPr>
          <a:xfrm>
            <a:off x="1540616" y="1723790"/>
            <a:ext cx="3442873" cy="1493750"/>
          </a:xfrm>
          <a:custGeom>
            <a:avLst/>
            <a:gdLst>
              <a:gd name="connsiteX0" fmla="*/ 0 w 4246255"/>
              <a:gd name="connsiteY0" fmla="*/ 0 h 1852173"/>
              <a:gd name="connsiteX1" fmla="*/ 1137626 w 4246255"/>
              <a:gd name="connsiteY1" fmla="*/ 1402360 h 1852173"/>
              <a:gd name="connsiteX2" fmla="*/ 4246255 w 4246255"/>
              <a:gd name="connsiteY2" fmla="*/ 1852173 h 1852173"/>
              <a:gd name="connsiteX0" fmla="*/ 0 w 4206570"/>
              <a:gd name="connsiteY0" fmla="*/ 0 h 1465916"/>
              <a:gd name="connsiteX1" fmla="*/ 1137626 w 4206570"/>
              <a:gd name="connsiteY1" fmla="*/ 1402360 h 1465916"/>
              <a:gd name="connsiteX2" fmla="*/ 4206570 w 4206570"/>
              <a:gd name="connsiteY2" fmla="*/ 1243602 h 1465916"/>
              <a:gd name="connsiteX0" fmla="*/ 0 w 4206570"/>
              <a:gd name="connsiteY0" fmla="*/ 0 h 1771621"/>
              <a:gd name="connsiteX1" fmla="*/ 1613842 w 4206570"/>
              <a:gd name="connsiteY1" fmla="*/ 1733105 h 1771621"/>
              <a:gd name="connsiteX2" fmla="*/ 4206570 w 4206570"/>
              <a:gd name="connsiteY2" fmla="*/ 1243602 h 1771621"/>
              <a:gd name="connsiteX0" fmla="*/ 0 w 4206570"/>
              <a:gd name="connsiteY0" fmla="*/ 0 h 1736198"/>
              <a:gd name="connsiteX1" fmla="*/ 1613842 w 4206570"/>
              <a:gd name="connsiteY1" fmla="*/ 1733105 h 1736198"/>
              <a:gd name="connsiteX2" fmla="*/ 4206570 w 4206570"/>
              <a:gd name="connsiteY2" fmla="*/ 1243602 h 1736198"/>
              <a:gd name="connsiteX0" fmla="*/ 0 w 4100744"/>
              <a:gd name="connsiteY0" fmla="*/ 0 h 1733105"/>
              <a:gd name="connsiteX1" fmla="*/ 1613842 w 4100744"/>
              <a:gd name="connsiteY1" fmla="*/ 1733105 h 1733105"/>
              <a:gd name="connsiteX2" fmla="*/ 4100744 w 4100744"/>
              <a:gd name="connsiteY2" fmla="*/ 1084844 h 1733105"/>
              <a:gd name="connsiteX0" fmla="*/ 0 w 4100744"/>
              <a:gd name="connsiteY0" fmla="*/ 0 h 1733105"/>
              <a:gd name="connsiteX1" fmla="*/ 1613842 w 4100744"/>
              <a:gd name="connsiteY1" fmla="*/ 1733105 h 1733105"/>
              <a:gd name="connsiteX2" fmla="*/ 4100744 w 4100744"/>
              <a:gd name="connsiteY2" fmla="*/ 1084844 h 1733105"/>
              <a:gd name="connsiteX0" fmla="*/ 0 w 4100744"/>
              <a:gd name="connsiteY0" fmla="*/ 0 h 1749498"/>
              <a:gd name="connsiteX1" fmla="*/ 1613842 w 4100744"/>
              <a:gd name="connsiteY1" fmla="*/ 1733105 h 1749498"/>
              <a:gd name="connsiteX2" fmla="*/ 4100744 w 4100744"/>
              <a:gd name="connsiteY2" fmla="*/ 1084844 h 1749498"/>
              <a:gd name="connsiteX0" fmla="*/ 0 w 4100744"/>
              <a:gd name="connsiteY0" fmla="*/ 0 h 1735021"/>
              <a:gd name="connsiteX1" fmla="*/ 1613842 w 4100744"/>
              <a:gd name="connsiteY1" fmla="*/ 1733105 h 1735021"/>
              <a:gd name="connsiteX2" fmla="*/ 4100744 w 4100744"/>
              <a:gd name="connsiteY2" fmla="*/ 1084844 h 1735021"/>
              <a:gd name="connsiteX0" fmla="*/ 0 w 4100744"/>
              <a:gd name="connsiteY0" fmla="*/ 0 h 1840714"/>
              <a:gd name="connsiteX1" fmla="*/ 2235568 w 4100744"/>
              <a:gd name="connsiteY1" fmla="*/ 1838943 h 1840714"/>
              <a:gd name="connsiteX2" fmla="*/ 4100744 w 4100744"/>
              <a:gd name="connsiteY2" fmla="*/ 1084844 h 1840714"/>
              <a:gd name="connsiteX0" fmla="*/ 0 w 4100744"/>
              <a:gd name="connsiteY0" fmla="*/ 0 h 1848111"/>
              <a:gd name="connsiteX1" fmla="*/ 2235568 w 4100744"/>
              <a:gd name="connsiteY1" fmla="*/ 1838943 h 1848111"/>
              <a:gd name="connsiteX2" fmla="*/ 4100744 w 4100744"/>
              <a:gd name="connsiteY2" fmla="*/ 1084844 h 1848111"/>
              <a:gd name="connsiteX0" fmla="*/ 0 w 4100744"/>
              <a:gd name="connsiteY0" fmla="*/ 0 h 1848111"/>
              <a:gd name="connsiteX1" fmla="*/ 2235568 w 4100744"/>
              <a:gd name="connsiteY1" fmla="*/ 1838943 h 1848111"/>
              <a:gd name="connsiteX2" fmla="*/ 4100744 w 4100744"/>
              <a:gd name="connsiteY2" fmla="*/ 1084844 h 1848111"/>
              <a:gd name="connsiteX0" fmla="*/ 0 w 4100744"/>
              <a:gd name="connsiteY0" fmla="*/ 0 h 1838954"/>
              <a:gd name="connsiteX1" fmla="*/ 2235568 w 4100744"/>
              <a:gd name="connsiteY1" fmla="*/ 1838943 h 1838954"/>
              <a:gd name="connsiteX2" fmla="*/ 4100744 w 4100744"/>
              <a:gd name="connsiteY2" fmla="*/ 1084844 h 1838954"/>
              <a:gd name="connsiteX0" fmla="*/ 0 w 4100744"/>
              <a:gd name="connsiteY0" fmla="*/ 0 h 1838970"/>
              <a:gd name="connsiteX1" fmla="*/ 2235568 w 4100744"/>
              <a:gd name="connsiteY1" fmla="*/ 1838943 h 1838970"/>
              <a:gd name="connsiteX2" fmla="*/ 4100744 w 4100744"/>
              <a:gd name="connsiteY2" fmla="*/ 1084844 h 1838970"/>
              <a:gd name="connsiteX0" fmla="*/ 0 w 4100744"/>
              <a:gd name="connsiteY0" fmla="*/ 0 h 1851217"/>
              <a:gd name="connsiteX1" fmla="*/ 2235568 w 4100744"/>
              <a:gd name="connsiteY1" fmla="*/ 1838943 h 1851217"/>
              <a:gd name="connsiteX2" fmla="*/ 4100744 w 4100744"/>
              <a:gd name="connsiteY2" fmla="*/ 1084844 h 1851217"/>
              <a:gd name="connsiteX0" fmla="*/ 0 w 4100744"/>
              <a:gd name="connsiteY0" fmla="*/ 0 h 1838970"/>
              <a:gd name="connsiteX1" fmla="*/ 2235568 w 4100744"/>
              <a:gd name="connsiteY1" fmla="*/ 1838943 h 1838970"/>
              <a:gd name="connsiteX2" fmla="*/ 4100744 w 4100744"/>
              <a:gd name="connsiteY2" fmla="*/ 1084844 h 1838970"/>
              <a:gd name="connsiteX0" fmla="*/ 0 w 4100744"/>
              <a:gd name="connsiteY0" fmla="*/ 0 h 2033843"/>
              <a:gd name="connsiteX1" fmla="*/ 2447220 w 4100744"/>
              <a:gd name="connsiteY1" fmla="*/ 2033823 h 2033843"/>
              <a:gd name="connsiteX2" fmla="*/ 4100744 w 4100744"/>
              <a:gd name="connsiteY2" fmla="*/ 1084844 h 2033843"/>
              <a:gd name="connsiteX0" fmla="*/ 0 w 4100744"/>
              <a:gd name="connsiteY0" fmla="*/ 0 h 2034004"/>
              <a:gd name="connsiteX1" fmla="*/ 2447220 w 4100744"/>
              <a:gd name="connsiteY1" fmla="*/ 2033823 h 2034004"/>
              <a:gd name="connsiteX2" fmla="*/ 4100744 w 4100744"/>
              <a:gd name="connsiteY2" fmla="*/ 1084844 h 2034004"/>
              <a:gd name="connsiteX0" fmla="*/ 0 w 4113972"/>
              <a:gd name="connsiteY0" fmla="*/ 0 h 2045780"/>
              <a:gd name="connsiteX1" fmla="*/ 2447220 w 4113972"/>
              <a:gd name="connsiteY1" fmla="*/ 2033823 h 2045780"/>
              <a:gd name="connsiteX2" fmla="*/ 4113972 w 4113972"/>
              <a:gd name="connsiteY2" fmla="*/ 755046 h 2045780"/>
              <a:gd name="connsiteX0" fmla="*/ 0 w 4113972"/>
              <a:gd name="connsiteY0" fmla="*/ 0 h 2051279"/>
              <a:gd name="connsiteX1" fmla="*/ 2447220 w 4113972"/>
              <a:gd name="connsiteY1" fmla="*/ 2033823 h 2051279"/>
              <a:gd name="connsiteX2" fmla="*/ 4113972 w 4113972"/>
              <a:gd name="connsiteY2" fmla="*/ 755046 h 2051279"/>
              <a:gd name="connsiteX0" fmla="*/ 0 w 4113972"/>
              <a:gd name="connsiteY0" fmla="*/ 0 h 2051279"/>
              <a:gd name="connsiteX1" fmla="*/ 2235569 w 4113972"/>
              <a:gd name="connsiteY1" fmla="*/ 2033823 h 2051279"/>
              <a:gd name="connsiteX2" fmla="*/ 4113972 w 4113972"/>
              <a:gd name="connsiteY2" fmla="*/ 755046 h 2051279"/>
              <a:gd name="connsiteX0" fmla="*/ 0 w 4113972"/>
              <a:gd name="connsiteY0" fmla="*/ 0 h 2042039"/>
              <a:gd name="connsiteX1" fmla="*/ 2235569 w 4113972"/>
              <a:gd name="connsiteY1" fmla="*/ 2033823 h 2042039"/>
              <a:gd name="connsiteX2" fmla="*/ 4113972 w 4113972"/>
              <a:gd name="connsiteY2" fmla="*/ 755046 h 2042039"/>
              <a:gd name="connsiteX0" fmla="*/ 0 w 4113972"/>
              <a:gd name="connsiteY0" fmla="*/ 0 h 2039552"/>
              <a:gd name="connsiteX1" fmla="*/ 2235569 w 4113972"/>
              <a:gd name="connsiteY1" fmla="*/ 2033823 h 2039552"/>
              <a:gd name="connsiteX2" fmla="*/ 4113972 w 4113972"/>
              <a:gd name="connsiteY2" fmla="*/ 755046 h 2039552"/>
              <a:gd name="connsiteX0" fmla="*/ 0 w 4113972"/>
              <a:gd name="connsiteY0" fmla="*/ 0 h 2033908"/>
              <a:gd name="connsiteX1" fmla="*/ 2235569 w 4113972"/>
              <a:gd name="connsiteY1" fmla="*/ 2033823 h 2033908"/>
              <a:gd name="connsiteX2" fmla="*/ 4113972 w 4113972"/>
              <a:gd name="connsiteY2" fmla="*/ 755046 h 2033908"/>
              <a:gd name="connsiteX0" fmla="*/ 0 w 4113972"/>
              <a:gd name="connsiteY0" fmla="*/ 0 h 2052580"/>
              <a:gd name="connsiteX1" fmla="*/ 2235569 w 4113972"/>
              <a:gd name="connsiteY1" fmla="*/ 2033823 h 2052580"/>
              <a:gd name="connsiteX2" fmla="*/ 4113972 w 4113972"/>
              <a:gd name="connsiteY2" fmla="*/ 755046 h 2052580"/>
              <a:gd name="connsiteX0" fmla="*/ 0 w 4113972"/>
              <a:gd name="connsiteY0" fmla="*/ 0 h 2034260"/>
              <a:gd name="connsiteX1" fmla="*/ 2235569 w 4113972"/>
              <a:gd name="connsiteY1" fmla="*/ 2033823 h 2034260"/>
              <a:gd name="connsiteX2" fmla="*/ 4113972 w 4113972"/>
              <a:gd name="connsiteY2" fmla="*/ 755046 h 2034260"/>
              <a:gd name="connsiteX0" fmla="*/ 0 w 4113972"/>
              <a:gd name="connsiteY0" fmla="*/ 0 h 2109174"/>
              <a:gd name="connsiteX1" fmla="*/ 2076831 w 4113972"/>
              <a:gd name="connsiteY1" fmla="*/ 2108777 h 2109174"/>
              <a:gd name="connsiteX2" fmla="*/ 4113972 w 4113972"/>
              <a:gd name="connsiteY2" fmla="*/ 755046 h 2109174"/>
              <a:gd name="connsiteX0" fmla="*/ 0 w 4113972"/>
              <a:gd name="connsiteY0" fmla="*/ 0 h 2110606"/>
              <a:gd name="connsiteX1" fmla="*/ 2076831 w 4113972"/>
              <a:gd name="connsiteY1" fmla="*/ 2108777 h 2110606"/>
              <a:gd name="connsiteX2" fmla="*/ 4113972 w 4113972"/>
              <a:gd name="connsiteY2" fmla="*/ 755046 h 2110606"/>
              <a:gd name="connsiteX0" fmla="*/ 0 w 4113972"/>
              <a:gd name="connsiteY0" fmla="*/ 0 h 2118399"/>
              <a:gd name="connsiteX1" fmla="*/ 2076831 w 4113972"/>
              <a:gd name="connsiteY1" fmla="*/ 2108777 h 2118399"/>
              <a:gd name="connsiteX2" fmla="*/ 4113972 w 4113972"/>
              <a:gd name="connsiteY2" fmla="*/ 755046 h 2118399"/>
              <a:gd name="connsiteX0" fmla="*/ 0 w 4113972"/>
              <a:gd name="connsiteY0" fmla="*/ 0 h 2118399"/>
              <a:gd name="connsiteX1" fmla="*/ 2076831 w 4113972"/>
              <a:gd name="connsiteY1" fmla="*/ 2108777 h 2118399"/>
              <a:gd name="connsiteX2" fmla="*/ 4113972 w 4113972"/>
              <a:gd name="connsiteY2" fmla="*/ 755046 h 2118399"/>
              <a:gd name="connsiteX0" fmla="*/ 0 w 4113972"/>
              <a:gd name="connsiteY0" fmla="*/ 0 h 2118399"/>
              <a:gd name="connsiteX1" fmla="*/ 2076831 w 4113972"/>
              <a:gd name="connsiteY1" fmla="*/ 2108777 h 2118399"/>
              <a:gd name="connsiteX2" fmla="*/ 4113972 w 4113972"/>
              <a:gd name="connsiteY2" fmla="*/ 755046 h 2118399"/>
              <a:gd name="connsiteX0" fmla="*/ 0 w 4113972"/>
              <a:gd name="connsiteY0" fmla="*/ 0 h 2109209"/>
              <a:gd name="connsiteX1" fmla="*/ 2076831 w 4113972"/>
              <a:gd name="connsiteY1" fmla="*/ 2108777 h 2109209"/>
              <a:gd name="connsiteX2" fmla="*/ 4113972 w 4113972"/>
              <a:gd name="connsiteY2" fmla="*/ 755046 h 2109209"/>
              <a:gd name="connsiteX0" fmla="*/ 0 w 4113972"/>
              <a:gd name="connsiteY0" fmla="*/ 0 h 2110607"/>
              <a:gd name="connsiteX1" fmla="*/ 2076831 w 4113972"/>
              <a:gd name="connsiteY1" fmla="*/ 2108777 h 2110607"/>
              <a:gd name="connsiteX2" fmla="*/ 4113972 w 4113972"/>
              <a:gd name="connsiteY2" fmla="*/ 755046 h 2110607"/>
              <a:gd name="connsiteX0" fmla="*/ 0 w 4113972"/>
              <a:gd name="connsiteY0" fmla="*/ 0 h 2261143"/>
              <a:gd name="connsiteX1" fmla="*/ 2037146 w 4113972"/>
              <a:gd name="connsiteY1" fmla="*/ 2259580 h 2261143"/>
              <a:gd name="connsiteX2" fmla="*/ 4113972 w 4113972"/>
              <a:gd name="connsiteY2" fmla="*/ 755046 h 2261143"/>
              <a:gd name="connsiteX0" fmla="*/ 0 w 4113972"/>
              <a:gd name="connsiteY0" fmla="*/ 0 h 2272948"/>
              <a:gd name="connsiteX1" fmla="*/ 2037146 w 4113972"/>
              <a:gd name="connsiteY1" fmla="*/ 2259580 h 2272948"/>
              <a:gd name="connsiteX2" fmla="*/ 4113972 w 4113972"/>
              <a:gd name="connsiteY2" fmla="*/ 755046 h 2272948"/>
              <a:gd name="connsiteX0" fmla="*/ 0 w 4113972"/>
              <a:gd name="connsiteY0" fmla="*/ 0 h 2263918"/>
              <a:gd name="connsiteX1" fmla="*/ 603619 w 4113972"/>
              <a:gd name="connsiteY1" fmla="*/ 1171485 h 2263918"/>
              <a:gd name="connsiteX2" fmla="*/ 2037146 w 4113972"/>
              <a:gd name="connsiteY2" fmla="*/ 2259580 h 2263918"/>
              <a:gd name="connsiteX3" fmla="*/ 4113972 w 4113972"/>
              <a:gd name="connsiteY3" fmla="*/ 755046 h 2263918"/>
              <a:gd name="connsiteX0" fmla="*/ 0 w 4113972"/>
              <a:gd name="connsiteY0" fmla="*/ 0 h 2263918"/>
              <a:gd name="connsiteX1" fmla="*/ 603619 w 4113972"/>
              <a:gd name="connsiteY1" fmla="*/ 1171485 h 2263918"/>
              <a:gd name="connsiteX2" fmla="*/ 2037146 w 4113972"/>
              <a:gd name="connsiteY2" fmla="*/ 2259580 h 2263918"/>
              <a:gd name="connsiteX3" fmla="*/ 4113972 w 4113972"/>
              <a:gd name="connsiteY3" fmla="*/ 755046 h 2263918"/>
              <a:gd name="connsiteX0" fmla="*/ 0 w 4113972"/>
              <a:gd name="connsiteY0" fmla="*/ 0 h 2263571"/>
              <a:gd name="connsiteX1" fmla="*/ 603619 w 4113972"/>
              <a:gd name="connsiteY1" fmla="*/ 1171485 h 2263571"/>
              <a:gd name="connsiteX2" fmla="*/ 2037146 w 4113972"/>
              <a:gd name="connsiteY2" fmla="*/ 2259580 h 2263571"/>
              <a:gd name="connsiteX3" fmla="*/ 4113972 w 4113972"/>
              <a:gd name="connsiteY3" fmla="*/ 755046 h 2263571"/>
              <a:gd name="connsiteX0" fmla="*/ 0 w 4113972"/>
              <a:gd name="connsiteY0" fmla="*/ 0 h 2263194"/>
              <a:gd name="connsiteX1" fmla="*/ 603619 w 4113972"/>
              <a:gd name="connsiteY1" fmla="*/ 1171485 h 2263194"/>
              <a:gd name="connsiteX2" fmla="*/ 2037146 w 4113972"/>
              <a:gd name="connsiteY2" fmla="*/ 2259580 h 2263194"/>
              <a:gd name="connsiteX3" fmla="*/ 4113972 w 4113972"/>
              <a:gd name="connsiteY3" fmla="*/ 755046 h 2263194"/>
              <a:gd name="connsiteX0" fmla="*/ 0 w 4113972"/>
              <a:gd name="connsiteY0" fmla="*/ 0 h 2268038"/>
              <a:gd name="connsiteX1" fmla="*/ 603619 w 4113972"/>
              <a:gd name="connsiteY1" fmla="*/ 1171485 h 2268038"/>
              <a:gd name="connsiteX2" fmla="*/ 2037146 w 4113972"/>
              <a:gd name="connsiteY2" fmla="*/ 2259580 h 2268038"/>
              <a:gd name="connsiteX3" fmla="*/ 4113972 w 4113972"/>
              <a:gd name="connsiteY3" fmla="*/ 755046 h 2268038"/>
              <a:gd name="connsiteX0" fmla="*/ 0 w 4119797"/>
              <a:gd name="connsiteY0" fmla="*/ 0 h 2263644"/>
              <a:gd name="connsiteX1" fmla="*/ 603619 w 4119797"/>
              <a:gd name="connsiteY1" fmla="*/ 1171485 h 2263644"/>
              <a:gd name="connsiteX2" fmla="*/ 2037146 w 4119797"/>
              <a:gd name="connsiteY2" fmla="*/ 2259580 h 2263644"/>
              <a:gd name="connsiteX3" fmla="*/ 4119797 w 4119797"/>
              <a:gd name="connsiteY3" fmla="*/ 1411696 h 2263644"/>
              <a:gd name="connsiteX0" fmla="*/ 0 w 4119797"/>
              <a:gd name="connsiteY0" fmla="*/ 0 h 2267919"/>
              <a:gd name="connsiteX1" fmla="*/ 603619 w 4119797"/>
              <a:gd name="connsiteY1" fmla="*/ 1171485 h 2267919"/>
              <a:gd name="connsiteX2" fmla="*/ 2037146 w 4119797"/>
              <a:gd name="connsiteY2" fmla="*/ 2259580 h 2267919"/>
              <a:gd name="connsiteX3" fmla="*/ 4119797 w 4119797"/>
              <a:gd name="connsiteY3" fmla="*/ 1411696 h 2267919"/>
              <a:gd name="connsiteX0" fmla="*/ 0 w 4131448"/>
              <a:gd name="connsiteY0" fmla="*/ 0 h 2262182"/>
              <a:gd name="connsiteX1" fmla="*/ 603619 w 4131448"/>
              <a:gd name="connsiteY1" fmla="*/ 1171485 h 2262182"/>
              <a:gd name="connsiteX2" fmla="*/ 2037146 w 4131448"/>
              <a:gd name="connsiteY2" fmla="*/ 2259580 h 2262182"/>
              <a:gd name="connsiteX3" fmla="*/ 4131448 w 4131448"/>
              <a:gd name="connsiteY3" fmla="*/ 821450 h 2262182"/>
              <a:gd name="connsiteX0" fmla="*/ 0 w 4131448"/>
              <a:gd name="connsiteY0" fmla="*/ 0 h 2262182"/>
              <a:gd name="connsiteX1" fmla="*/ 603619 w 4131448"/>
              <a:gd name="connsiteY1" fmla="*/ 1171485 h 2262182"/>
              <a:gd name="connsiteX2" fmla="*/ 2037146 w 4131448"/>
              <a:gd name="connsiteY2" fmla="*/ 2259580 h 2262182"/>
              <a:gd name="connsiteX3" fmla="*/ 4131448 w 4131448"/>
              <a:gd name="connsiteY3" fmla="*/ 821450 h 2262182"/>
              <a:gd name="connsiteX0" fmla="*/ 0 w 4131448"/>
              <a:gd name="connsiteY0" fmla="*/ 0 h 2270250"/>
              <a:gd name="connsiteX1" fmla="*/ 603619 w 4131448"/>
              <a:gd name="connsiteY1" fmla="*/ 1171485 h 2270250"/>
              <a:gd name="connsiteX2" fmla="*/ 2037146 w 4131448"/>
              <a:gd name="connsiteY2" fmla="*/ 2259580 h 2270250"/>
              <a:gd name="connsiteX3" fmla="*/ 4131448 w 4131448"/>
              <a:gd name="connsiteY3" fmla="*/ 821450 h 2270250"/>
              <a:gd name="connsiteX0" fmla="*/ 0 w 4131448"/>
              <a:gd name="connsiteY0" fmla="*/ 0 h 2270250"/>
              <a:gd name="connsiteX1" fmla="*/ 603619 w 4131448"/>
              <a:gd name="connsiteY1" fmla="*/ 1171485 h 2270250"/>
              <a:gd name="connsiteX2" fmla="*/ 2037146 w 4131448"/>
              <a:gd name="connsiteY2" fmla="*/ 2259580 h 2270250"/>
              <a:gd name="connsiteX3" fmla="*/ 4131448 w 4131448"/>
              <a:gd name="connsiteY3" fmla="*/ 821450 h 227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1448" h="2270250">
                <a:moveTo>
                  <a:pt x="0" y="0"/>
                </a:moveTo>
                <a:cubicBezTo>
                  <a:pt x="100603" y="195248"/>
                  <a:pt x="275746" y="905558"/>
                  <a:pt x="603619" y="1171485"/>
                </a:cubicBezTo>
                <a:cubicBezTo>
                  <a:pt x="978096" y="1378385"/>
                  <a:pt x="901568" y="2384322"/>
                  <a:pt x="2037146" y="2259580"/>
                </a:cubicBezTo>
                <a:cubicBezTo>
                  <a:pt x="3172724" y="2134838"/>
                  <a:pt x="3848121" y="1204726"/>
                  <a:pt x="4131448" y="821450"/>
                </a:cubicBezTo>
              </a:path>
            </a:pathLst>
          </a:cu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21" name="Conector recto 20"/>
          <p:cNvCxnSpPr/>
          <p:nvPr/>
        </p:nvCxnSpPr>
        <p:spPr>
          <a:xfrm>
            <a:off x="1871700" y="2008212"/>
            <a:ext cx="0" cy="1500167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>
            <a:off x="2471767" y="2608279"/>
            <a:ext cx="0" cy="90010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3100788" y="2908312"/>
            <a:ext cx="0" cy="600067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>
            <a:off x="3731907" y="2927288"/>
            <a:ext cx="0" cy="600067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4840982" y="3063652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latin typeface="Arial Narrow"/>
                <a:cs typeface="Arial Narrow"/>
              </a:rPr>
              <a:t>Error de</a:t>
            </a:r>
          </a:p>
          <a:p>
            <a:r>
              <a:rPr lang="es-ES" sz="1000" dirty="0">
                <a:latin typeface="Arial Narrow"/>
                <a:cs typeface="Arial Narrow"/>
              </a:rPr>
              <a:t>Calibración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4878369" y="2272920"/>
            <a:ext cx="562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latin typeface="Arial Narrow"/>
                <a:cs typeface="Arial Narrow"/>
              </a:rPr>
              <a:t>Error de</a:t>
            </a:r>
          </a:p>
          <a:p>
            <a:r>
              <a:rPr lang="es-ES" sz="1000" dirty="0">
                <a:latin typeface="Arial Narrow"/>
                <a:cs typeface="Arial Narrow"/>
              </a:rPr>
              <a:t>Prueba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460829" y="2068220"/>
            <a:ext cx="1297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latin typeface="Arial Narrow"/>
                <a:cs typeface="Arial Narrow"/>
              </a:rPr>
              <a:t>Punto óptimo de parada</a:t>
            </a:r>
          </a:p>
        </p:txBody>
      </p:sp>
      <p:cxnSp>
        <p:nvCxnSpPr>
          <p:cNvPr id="30" name="Conector recto de flecha 29"/>
          <p:cNvCxnSpPr/>
          <p:nvPr/>
        </p:nvCxnSpPr>
        <p:spPr>
          <a:xfrm>
            <a:off x="3100788" y="2261896"/>
            <a:ext cx="0" cy="51537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>
            <a:endCxn id="29" idx="1"/>
          </p:cNvCxnSpPr>
          <p:nvPr/>
        </p:nvCxnSpPr>
        <p:spPr>
          <a:xfrm flipV="1">
            <a:off x="3100788" y="2191331"/>
            <a:ext cx="360041" cy="69251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>
            <a:off x="6457011" y="2057593"/>
            <a:ext cx="1485361" cy="475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116 CuadroTexto"/>
          <p:cNvSpPr txBox="1"/>
          <p:nvPr/>
        </p:nvSpPr>
        <p:spPr>
          <a:xfrm>
            <a:off x="6502212" y="1698029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117 CuadroTexto"/>
          <p:cNvSpPr txBox="1"/>
          <p:nvPr/>
        </p:nvSpPr>
        <p:spPr>
          <a:xfrm>
            <a:off x="6862252" y="1698029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89 CuadroTexto"/>
          <p:cNvSpPr txBox="1"/>
          <p:nvPr/>
        </p:nvSpPr>
        <p:spPr>
          <a:xfrm>
            <a:off x="7582332" y="1698029"/>
            <a:ext cx="2808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89 CuadroTexto"/>
          <p:cNvSpPr txBox="1"/>
          <p:nvPr/>
        </p:nvSpPr>
        <p:spPr>
          <a:xfrm>
            <a:off x="7261685" y="1698029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7" name="Agrupar 36"/>
          <p:cNvGrpSpPr/>
          <p:nvPr/>
        </p:nvGrpSpPr>
        <p:grpSpPr>
          <a:xfrm>
            <a:off x="6552220" y="2178082"/>
            <a:ext cx="1270139" cy="910500"/>
            <a:chOff x="827584" y="2967760"/>
            <a:chExt cx="1524167" cy="1092600"/>
          </a:xfrm>
        </p:grpSpPr>
        <p:cxnSp>
          <p:nvCxnSpPr>
            <p:cNvPr id="38" name="Conector recto 37"/>
            <p:cNvCxnSpPr/>
            <p:nvPr/>
          </p:nvCxnSpPr>
          <p:spPr>
            <a:xfrm>
              <a:off x="831285" y="297557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/>
            <p:cNvCxnSpPr/>
            <p:nvPr/>
          </p:nvCxnSpPr>
          <p:spPr>
            <a:xfrm>
              <a:off x="1263333" y="297723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/>
            <p:cNvCxnSpPr/>
            <p:nvPr/>
          </p:nvCxnSpPr>
          <p:spPr>
            <a:xfrm>
              <a:off x="1703679" y="296776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/>
            <p:cNvCxnSpPr/>
            <p:nvPr/>
          </p:nvCxnSpPr>
          <p:spPr>
            <a:xfrm>
              <a:off x="2127429" y="296776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/>
            <p:cNvCxnSpPr/>
            <p:nvPr/>
          </p:nvCxnSpPr>
          <p:spPr>
            <a:xfrm>
              <a:off x="831285" y="304758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/>
            <p:cNvCxnSpPr/>
            <p:nvPr/>
          </p:nvCxnSpPr>
          <p:spPr>
            <a:xfrm>
              <a:off x="1263333" y="304924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/>
            <p:cNvCxnSpPr/>
            <p:nvPr/>
          </p:nvCxnSpPr>
          <p:spPr>
            <a:xfrm>
              <a:off x="1703679" y="303976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/>
            <p:cNvCxnSpPr/>
            <p:nvPr/>
          </p:nvCxnSpPr>
          <p:spPr>
            <a:xfrm>
              <a:off x="2127429" y="303976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/>
            <p:cNvCxnSpPr/>
            <p:nvPr/>
          </p:nvCxnSpPr>
          <p:spPr>
            <a:xfrm>
              <a:off x="831285" y="311959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/>
            <p:cNvCxnSpPr/>
            <p:nvPr/>
          </p:nvCxnSpPr>
          <p:spPr>
            <a:xfrm>
              <a:off x="1263333" y="312125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>
              <a:off x="1703679" y="311177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/>
            <p:cNvCxnSpPr/>
            <p:nvPr/>
          </p:nvCxnSpPr>
          <p:spPr>
            <a:xfrm>
              <a:off x="2127429" y="311177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/>
            <p:cNvCxnSpPr/>
            <p:nvPr/>
          </p:nvCxnSpPr>
          <p:spPr>
            <a:xfrm>
              <a:off x="831285" y="319159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/>
            <p:cNvCxnSpPr/>
            <p:nvPr/>
          </p:nvCxnSpPr>
          <p:spPr>
            <a:xfrm>
              <a:off x="1263333" y="319326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51"/>
            <p:cNvCxnSpPr/>
            <p:nvPr/>
          </p:nvCxnSpPr>
          <p:spPr>
            <a:xfrm>
              <a:off x="1703679" y="318378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/>
            <p:cNvCxnSpPr/>
            <p:nvPr/>
          </p:nvCxnSpPr>
          <p:spPr>
            <a:xfrm>
              <a:off x="2127429" y="318378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/>
            <p:cNvCxnSpPr/>
            <p:nvPr/>
          </p:nvCxnSpPr>
          <p:spPr>
            <a:xfrm>
              <a:off x="831285" y="326360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/>
            <p:cNvCxnSpPr/>
            <p:nvPr/>
          </p:nvCxnSpPr>
          <p:spPr>
            <a:xfrm>
              <a:off x="1263333" y="326526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/>
            <p:cNvCxnSpPr/>
            <p:nvPr/>
          </p:nvCxnSpPr>
          <p:spPr>
            <a:xfrm>
              <a:off x="1703679" y="325579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/>
            <p:cNvCxnSpPr/>
            <p:nvPr/>
          </p:nvCxnSpPr>
          <p:spPr>
            <a:xfrm>
              <a:off x="2127429" y="325579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/>
            <p:cNvCxnSpPr/>
            <p:nvPr/>
          </p:nvCxnSpPr>
          <p:spPr>
            <a:xfrm>
              <a:off x="831285" y="333561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/>
            <p:cNvCxnSpPr/>
            <p:nvPr/>
          </p:nvCxnSpPr>
          <p:spPr>
            <a:xfrm>
              <a:off x="1263333" y="333727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/>
            <p:cNvCxnSpPr/>
            <p:nvPr/>
          </p:nvCxnSpPr>
          <p:spPr>
            <a:xfrm>
              <a:off x="1703679" y="332780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/>
            <p:cNvCxnSpPr/>
            <p:nvPr/>
          </p:nvCxnSpPr>
          <p:spPr>
            <a:xfrm>
              <a:off x="2127429" y="332780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/>
            <p:cNvCxnSpPr/>
            <p:nvPr/>
          </p:nvCxnSpPr>
          <p:spPr>
            <a:xfrm>
              <a:off x="831285" y="340762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/>
            <p:cNvCxnSpPr/>
            <p:nvPr/>
          </p:nvCxnSpPr>
          <p:spPr>
            <a:xfrm>
              <a:off x="1263333" y="340928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/>
            <p:cNvCxnSpPr/>
            <p:nvPr/>
          </p:nvCxnSpPr>
          <p:spPr>
            <a:xfrm>
              <a:off x="1703679" y="339980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/>
            <p:cNvCxnSpPr/>
            <p:nvPr/>
          </p:nvCxnSpPr>
          <p:spPr>
            <a:xfrm>
              <a:off x="2127429" y="339980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/>
            <p:cNvCxnSpPr/>
            <p:nvPr/>
          </p:nvCxnSpPr>
          <p:spPr>
            <a:xfrm>
              <a:off x="831285" y="347963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/>
            <p:cNvCxnSpPr/>
            <p:nvPr/>
          </p:nvCxnSpPr>
          <p:spPr>
            <a:xfrm>
              <a:off x="1263333" y="348129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/>
            <p:cNvCxnSpPr/>
            <p:nvPr/>
          </p:nvCxnSpPr>
          <p:spPr>
            <a:xfrm>
              <a:off x="1703679" y="347181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/>
            <p:nvPr/>
          </p:nvCxnSpPr>
          <p:spPr>
            <a:xfrm>
              <a:off x="2127429" y="347181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69"/>
            <p:cNvCxnSpPr/>
            <p:nvPr/>
          </p:nvCxnSpPr>
          <p:spPr>
            <a:xfrm>
              <a:off x="827584" y="355464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/>
            <p:cNvCxnSpPr/>
            <p:nvPr/>
          </p:nvCxnSpPr>
          <p:spPr>
            <a:xfrm>
              <a:off x="1259632" y="355630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/>
            <p:nvPr/>
          </p:nvCxnSpPr>
          <p:spPr>
            <a:xfrm>
              <a:off x="1699978" y="354682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/>
            <p:cNvCxnSpPr/>
            <p:nvPr/>
          </p:nvCxnSpPr>
          <p:spPr>
            <a:xfrm>
              <a:off x="2123728" y="354682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/>
            <p:cNvCxnSpPr/>
            <p:nvPr/>
          </p:nvCxnSpPr>
          <p:spPr>
            <a:xfrm>
              <a:off x="827584" y="362664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/>
            <p:cNvCxnSpPr/>
            <p:nvPr/>
          </p:nvCxnSpPr>
          <p:spPr>
            <a:xfrm>
              <a:off x="1259632" y="362831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/>
            <p:cNvCxnSpPr/>
            <p:nvPr/>
          </p:nvCxnSpPr>
          <p:spPr>
            <a:xfrm>
              <a:off x="1699978" y="361883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/>
            <p:cNvCxnSpPr/>
            <p:nvPr/>
          </p:nvCxnSpPr>
          <p:spPr>
            <a:xfrm>
              <a:off x="2123728" y="361883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cto 77"/>
            <p:cNvCxnSpPr/>
            <p:nvPr/>
          </p:nvCxnSpPr>
          <p:spPr>
            <a:xfrm>
              <a:off x="827584" y="369865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cto 78"/>
            <p:cNvCxnSpPr/>
            <p:nvPr/>
          </p:nvCxnSpPr>
          <p:spPr>
            <a:xfrm>
              <a:off x="1259632" y="370032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cto 79"/>
            <p:cNvCxnSpPr/>
            <p:nvPr/>
          </p:nvCxnSpPr>
          <p:spPr>
            <a:xfrm>
              <a:off x="1699978" y="369084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80"/>
            <p:cNvCxnSpPr/>
            <p:nvPr/>
          </p:nvCxnSpPr>
          <p:spPr>
            <a:xfrm>
              <a:off x="2123728" y="369084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/>
            <p:cNvCxnSpPr/>
            <p:nvPr/>
          </p:nvCxnSpPr>
          <p:spPr>
            <a:xfrm>
              <a:off x="827584" y="377066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82"/>
            <p:cNvCxnSpPr/>
            <p:nvPr/>
          </p:nvCxnSpPr>
          <p:spPr>
            <a:xfrm>
              <a:off x="1259632" y="377232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83"/>
            <p:cNvCxnSpPr/>
            <p:nvPr/>
          </p:nvCxnSpPr>
          <p:spPr>
            <a:xfrm>
              <a:off x="1699978" y="376285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/>
            <p:cNvCxnSpPr/>
            <p:nvPr/>
          </p:nvCxnSpPr>
          <p:spPr>
            <a:xfrm>
              <a:off x="2123728" y="376285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/>
            <p:cNvCxnSpPr/>
            <p:nvPr/>
          </p:nvCxnSpPr>
          <p:spPr>
            <a:xfrm>
              <a:off x="827584" y="384267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>
              <a:off x="1259632" y="384433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/>
            <p:cNvCxnSpPr/>
            <p:nvPr/>
          </p:nvCxnSpPr>
          <p:spPr>
            <a:xfrm>
              <a:off x="1699978" y="383485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/>
            <p:cNvCxnSpPr/>
            <p:nvPr/>
          </p:nvCxnSpPr>
          <p:spPr>
            <a:xfrm>
              <a:off x="2123728" y="383485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/>
            <p:cNvCxnSpPr/>
            <p:nvPr/>
          </p:nvCxnSpPr>
          <p:spPr>
            <a:xfrm>
              <a:off x="827584" y="391468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/>
            <p:nvPr/>
          </p:nvCxnSpPr>
          <p:spPr>
            <a:xfrm>
              <a:off x="1259632" y="391634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/>
            <p:cNvCxnSpPr/>
            <p:nvPr/>
          </p:nvCxnSpPr>
          <p:spPr>
            <a:xfrm>
              <a:off x="1699978" y="390686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>
              <a:off x="2123728" y="390686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827584" y="398668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/>
            <p:cNvCxnSpPr/>
            <p:nvPr/>
          </p:nvCxnSpPr>
          <p:spPr>
            <a:xfrm>
              <a:off x="1259632" y="398835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/>
            <p:cNvCxnSpPr/>
            <p:nvPr/>
          </p:nvCxnSpPr>
          <p:spPr>
            <a:xfrm>
              <a:off x="1699978" y="397887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/>
            <p:cNvCxnSpPr/>
            <p:nvPr/>
          </p:nvCxnSpPr>
          <p:spPr>
            <a:xfrm>
              <a:off x="2123728" y="397887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/>
            <p:cNvCxnSpPr/>
            <p:nvPr/>
          </p:nvCxnSpPr>
          <p:spPr>
            <a:xfrm>
              <a:off x="827584" y="405869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/>
            <p:cNvCxnSpPr/>
            <p:nvPr/>
          </p:nvCxnSpPr>
          <p:spPr>
            <a:xfrm>
              <a:off x="1259632" y="406036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cto 99"/>
            <p:cNvCxnSpPr/>
            <p:nvPr/>
          </p:nvCxnSpPr>
          <p:spPr>
            <a:xfrm>
              <a:off x="1699978" y="405088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100"/>
            <p:cNvCxnSpPr/>
            <p:nvPr/>
          </p:nvCxnSpPr>
          <p:spPr>
            <a:xfrm>
              <a:off x="2123728" y="405088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Agrupar 101"/>
          <p:cNvGrpSpPr/>
          <p:nvPr/>
        </p:nvGrpSpPr>
        <p:grpSpPr>
          <a:xfrm>
            <a:off x="6552267" y="3148475"/>
            <a:ext cx="1267055" cy="247924"/>
            <a:chOff x="819286" y="4427635"/>
            <a:chExt cx="1520466" cy="297509"/>
          </a:xfrm>
        </p:grpSpPr>
        <p:cxnSp>
          <p:nvCxnSpPr>
            <p:cNvPr id="103" name="Conector recto 102"/>
            <p:cNvCxnSpPr/>
            <p:nvPr/>
          </p:nvCxnSpPr>
          <p:spPr>
            <a:xfrm>
              <a:off x="819286" y="4435449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103"/>
            <p:cNvCxnSpPr/>
            <p:nvPr/>
          </p:nvCxnSpPr>
          <p:spPr>
            <a:xfrm>
              <a:off x="1251334" y="4437112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/>
            <p:cNvCxnSpPr/>
            <p:nvPr/>
          </p:nvCxnSpPr>
          <p:spPr>
            <a:xfrm>
              <a:off x="1691680" y="4427635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/>
            <p:cNvCxnSpPr/>
            <p:nvPr/>
          </p:nvCxnSpPr>
          <p:spPr>
            <a:xfrm>
              <a:off x="2115430" y="4427635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/>
            <p:cNvCxnSpPr/>
            <p:nvPr/>
          </p:nvCxnSpPr>
          <p:spPr>
            <a:xfrm>
              <a:off x="819286" y="4507457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/>
            <p:cNvCxnSpPr/>
            <p:nvPr/>
          </p:nvCxnSpPr>
          <p:spPr>
            <a:xfrm>
              <a:off x="1251334" y="4509120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/>
            <p:cNvCxnSpPr/>
            <p:nvPr/>
          </p:nvCxnSpPr>
          <p:spPr>
            <a:xfrm>
              <a:off x="1691680" y="4499643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/>
            <p:cNvCxnSpPr/>
            <p:nvPr/>
          </p:nvCxnSpPr>
          <p:spPr>
            <a:xfrm>
              <a:off x="2115430" y="4499643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/>
            <p:cNvCxnSpPr/>
            <p:nvPr/>
          </p:nvCxnSpPr>
          <p:spPr>
            <a:xfrm>
              <a:off x="819286" y="4579465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/>
            <p:cNvCxnSpPr/>
            <p:nvPr/>
          </p:nvCxnSpPr>
          <p:spPr>
            <a:xfrm>
              <a:off x="1251334" y="4581128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cto 112"/>
            <p:cNvCxnSpPr/>
            <p:nvPr/>
          </p:nvCxnSpPr>
          <p:spPr>
            <a:xfrm>
              <a:off x="1691680" y="4571651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cto 113"/>
            <p:cNvCxnSpPr/>
            <p:nvPr/>
          </p:nvCxnSpPr>
          <p:spPr>
            <a:xfrm>
              <a:off x="2115430" y="4571651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/>
            <p:cNvCxnSpPr/>
            <p:nvPr/>
          </p:nvCxnSpPr>
          <p:spPr>
            <a:xfrm>
              <a:off x="819286" y="4651473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/>
            <p:cNvCxnSpPr/>
            <p:nvPr/>
          </p:nvCxnSpPr>
          <p:spPr>
            <a:xfrm>
              <a:off x="1251334" y="4653136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/>
            <p:nvPr/>
          </p:nvCxnSpPr>
          <p:spPr>
            <a:xfrm>
              <a:off x="1691680" y="4643659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/>
            <p:cNvCxnSpPr/>
            <p:nvPr/>
          </p:nvCxnSpPr>
          <p:spPr>
            <a:xfrm>
              <a:off x="2115430" y="4643659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/>
            <p:cNvCxnSpPr/>
            <p:nvPr/>
          </p:nvCxnSpPr>
          <p:spPr>
            <a:xfrm>
              <a:off x="819286" y="4723481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1251334" y="4725144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cto 120"/>
            <p:cNvCxnSpPr/>
            <p:nvPr/>
          </p:nvCxnSpPr>
          <p:spPr>
            <a:xfrm>
              <a:off x="1691680" y="4715667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recto 121"/>
            <p:cNvCxnSpPr/>
            <p:nvPr/>
          </p:nvCxnSpPr>
          <p:spPr>
            <a:xfrm>
              <a:off x="2115430" y="4715667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Agrupar 122"/>
          <p:cNvGrpSpPr/>
          <p:nvPr/>
        </p:nvGrpSpPr>
        <p:grpSpPr>
          <a:xfrm>
            <a:off x="6552219" y="3440499"/>
            <a:ext cx="1267103" cy="427921"/>
            <a:chOff x="2619429" y="4580035"/>
            <a:chExt cx="1520523" cy="513505"/>
          </a:xfrm>
        </p:grpSpPr>
        <p:cxnSp>
          <p:nvCxnSpPr>
            <p:cNvPr id="124" name="Conector recto 123"/>
            <p:cNvCxnSpPr/>
            <p:nvPr/>
          </p:nvCxnSpPr>
          <p:spPr>
            <a:xfrm>
              <a:off x="2619486" y="458784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cto 124"/>
            <p:cNvCxnSpPr/>
            <p:nvPr/>
          </p:nvCxnSpPr>
          <p:spPr>
            <a:xfrm>
              <a:off x="3051534" y="4589512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cto 125"/>
            <p:cNvCxnSpPr/>
            <p:nvPr/>
          </p:nvCxnSpPr>
          <p:spPr>
            <a:xfrm>
              <a:off x="3491880" y="458003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cto 126"/>
            <p:cNvCxnSpPr/>
            <p:nvPr/>
          </p:nvCxnSpPr>
          <p:spPr>
            <a:xfrm>
              <a:off x="3915630" y="458003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recto 127"/>
            <p:cNvCxnSpPr/>
            <p:nvPr/>
          </p:nvCxnSpPr>
          <p:spPr>
            <a:xfrm>
              <a:off x="2619486" y="465985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recto 128"/>
            <p:cNvCxnSpPr/>
            <p:nvPr/>
          </p:nvCxnSpPr>
          <p:spPr>
            <a:xfrm>
              <a:off x="3051534" y="4661520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recto 129"/>
            <p:cNvCxnSpPr/>
            <p:nvPr/>
          </p:nvCxnSpPr>
          <p:spPr>
            <a:xfrm>
              <a:off x="3491880" y="465204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ctor recto 130"/>
            <p:cNvCxnSpPr/>
            <p:nvPr/>
          </p:nvCxnSpPr>
          <p:spPr>
            <a:xfrm>
              <a:off x="3915630" y="465204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recto 131"/>
            <p:cNvCxnSpPr/>
            <p:nvPr/>
          </p:nvCxnSpPr>
          <p:spPr>
            <a:xfrm>
              <a:off x="2619486" y="473186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ctor recto 132"/>
            <p:cNvCxnSpPr/>
            <p:nvPr/>
          </p:nvCxnSpPr>
          <p:spPr>
            <a:xfrm>
              <a:off x="3051534" y="4733528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ector recto 133"/>
            <p:cNvCxnSpPr/>
            <p:nvPr/>
          </p:nvCxnSpPr>
          <p:spPr>
            <a:xfrm>
              <a:off x="3491880" y="472405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ector recto 134"/>
            <p:cNvCxnSpPr/>
            <p:nvPr/>
          </p:nvCxnSpPr>
          <p:spPr>
            <a:xfrm>
              <a:off x="3915630" y="472405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cto 135"/>
            <p:cNvCxnSpPr/>
            <p:nvPr/>
          </p:nvCxnSpPr>
          <p:spPr>
            <a:xfrm>
              <a:off x="2619486" y="480387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cto 136"/>
            <p:cNvCxnSpPr/>
            <p:nvPr/>
          </p:nvCxnSpPr>
          <p:spPr>
            <a:xfrm>
              <a:off x="3051534" y="4805536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cto 137"/>
            <p:cNvCxnSpPr/>
            <p:nvPr/>
          </p:nvCxnSpPr>
          <p:spPr>
            <a:xfrm>
              <a:off x="3491880" y="479605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cto 138"/>
            <p:cNvCxnSpPr/>
            <p:nvPr/>
          </p:nvCxnSpPr>
          <p:spPr>
            <a:xfrm>
              <a:off x="3915630" y="479605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recto 139"/>
            <p:cNvCxnSpPr/>
            <p:nvPr/>
          </p:nvCxnSpPr>
          <p:spPr>
            <a:xfrm>
              <a:off x="2619486" y="487588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recto 140"/>
            <p:cNvCxnSpPr/>
            <p:nvPr/>
          </p:nvCxnSpPr>
          <p:spPr>
            <a:xfrm>
              <a:off x="3051534" y="4877544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recto 141"/>
            <p:cNvCxnSpPr/>
            <p:nvPr/>
          </p:nvCxnSpPr>
          <p:spPr>
            <a:xfrm>
              <a:off x="3491880" y="486806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ector recto 142"/>
            <p:cNvCxnSpPr/>
            <p:nvPr/>
          </p:nvCxnSpPr>
          <p:spPr>
            <a:xfrm>
              <a:off x="3915630" y="486806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ctor recto 143"/>
            <p:cNvCxnSpPr/>
            <p:nvPr/>
          </p:nvCxnSpPr>
          <p:spPr>
            <a:xfrm>
              <a:off x="2619429" y="494786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ector recto 144"/>
            <p:cNvCxnSpPr/>
            <p:nvPr/>
          </p:nvCxnSpPr>
          <p:spPr>
            <a:xfrm>
              <a:off x="3051477" y="4949524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ector recto 145"/>
            <p:cNvCxnSpPr/>
            <p:nvPr/>
          </p:nvCxnSpPr>
          <p:spPr>
            <a:xfrm>
              <a:off x="3491823" y="494004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ector recto 146"/>
            <p:cNvCxnSpPr/>
            <p:nvPr/>
          </p:nvCxnSpPr>
          <p:spPr>
            <a:xfrm>
              <a:off x="3915573" y="494004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147"/>
            <p:cNvCxnSpPr/>
            <p:nvPr/>
          </p:nvCxnSpPr>
          <p:spPr>
            <a:xfrm>
              <a:off x="2619429" y="501986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148"/>
            <p:cNvCxnSpPr/>
            <p:nvPr/>
          </p:nvCxnSpPr>
          <p:spPr>
            <a:xfrm>
              <a:off x="3051477" y="5021532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recto 149"/>
            <p:cNvCxnSpPr/>
            <p:nvPr/>
          </p:nvCxnSpPr>
          <p:spPr>
            <a:xfrm>
              <a:off x="3491823" y="501205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recto 150"/>
            <p:cNvCxnSpPr/>
            <p:nvPr/>
          </p:nvCxnSpPr>
          <p:spPr>
            <a:xfrm>
              <a:off x="3915573" y="501205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ctor recto 151"/>
            <p:cNvCxnSpPr/>
            <p:nvPr/>
          </p:nvCxnSpPr>
          <p:spPr>
            <a:xfrm>
              <a:off x="2619429" y="509187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recto 152"/>
            <p:cNvCxnSpPr/>
            <p:nvPr/>
          </p:nvCxnSpPr>
          <p:spPr>
            <a:xfrm>
              <a:off x="3051477" y="5093540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ector recto 153"/>
            <p:cNvCxnSpPr/>
            <p:nvPr/>
          </p:nvCxnSpPr>
          <p:spPr>
            <a:xfrm>
              <a:off x="3491823" y="508406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recto 154"/>
            <p:cNvCxnSpPr/>
            <p:nvPr/>
          </p:nvCxnSpPr>
          <p:spPr>
            <a:xfrm>
              <a:off x="3915573" y="508406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6" name="Conector recto de flecha 155"/>
          <p:cNvCxnSpPr>
            <a:endCxn id="26" idx="3"/>
          </p:cNvCxnSpPr>
          <p:nvPr/>
        </p:nvCxnSpPr>
        <p:spPr>
          <a:xfrm flipH="1">
            <a:off x="5549830" y="2452941"/>
            <a:ext cx="952383" cy="81076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cto de flecha 156"/>
          <p:cNvCxnSpPr>
            <a:endCxn id="27" idx="3"/>
          </p:cNvCxnSpPr>
          <p:nvPr/>
        </p:nvCxnSpPr>
        <p:spPr>
          <a:xfrm flipH="1" flipV="1">
            <a:off x="5441344" y="2472975"/>
            <a:ext cx="1053055" cy="70055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cto de flecha 157"/>
          <p:cNvCxnSpPr/>
          <p:nvPr/>
        </p:nvCxnSpPr>
        <p:spPr>
          <a:xfrm flipV="1">
            <a:off x="1871700" y="3577580"/>
            <a:ext cx="0" cy="24922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recto de flecha 160"/>
          <p:cNvCxnSpPr/>
          <p:nvPr/>
        </p:nvCxnSpPr>
        <p:spPr>
          <a:xfrm flipV="1">
            <a:off x="2471767" y="3577580"/>
            <a:ext cx="0" cy="24922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recto de flecha 161"/>
          <p:cNvCxnSpPr/>
          <p:nvPr/>
        </p:nvCxnSpPr>
        <p:spPr>
          <a:xfrm flipV="1">
            <a:off x="3093880" y="3577580"/>
            <a:ext cx="0" cy="24922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Conector recto de flecha 162"/>
          <p:cNvCxnSpPr/>
          <p:nvPr/>
        </p:nvCxnSpPr>
        <p:spPr>
          <a:xfrm flipV="1">
            <a:off x="3731907" y="3577580"/>
            <a:ext cx="0" cy="24922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062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/>
          <p:cNvCxnSpPr/>
          <p:nvPr/>
        </p:nvCxnSpPr>
        <p:spPr>
          <a:xfrm>
            <a:off x="1360595" y="1768186"/>
            <a:ext cx="0" cy="1740193"/>
          </a:xfrm>
          <a:prstGeom prst="line">
            <a:avLst/>
          </a:prstGeom>
          <a:ln w="1905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/>
          <p:cNvCxnSpPr/>
          <p:nvPr/>
        </p:nvCxnSpPr>
        <p:spPr>
          <a:xfrm flipH="1">
            <a:off x="1360595" y="3527355"/>
            <a:ext cx="4591558" cy="0"/>
          </a:xfrm>
          <a:prstGeom prst="line">
            <a:avLst/>
          </a:prstGeom>
          <a:ln w="1905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4570632" y="3517573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000" dirty="0">
                <a:latin typeface="Arial Narrow"/>
                <a:cs typeface="Arial Narrow"/>
              </a:rPr>
              <a:t>Número de iteraciones del </a:t>
            </a:r>
          </a:p>
          <a:p>
            <a:pPr algn="r"/>
            <a:r>
              <a:rPr lang="es-ES" sz="1000" dirty="0">
                <a:latin typeface="Arial Narrow"/>
                <a:cs typeface="Arial Narrow"/>
              </a:rPr>
              <a:t>algoritmo de optimización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971600" y="1657367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latin typeface="Arial Narrow"/>
                <a:cs typeface="Arial Narrow"/>
              </a:rPr>
              <a:t>Error</a:t>
            </a:r>
          </a:p>
        </p:txBody>
      </p:sp>
      <p:sp>
        <p:nvSpPr>
          <p:cNvPr id="6" name="Forma libre 5"/>
          <p:cNvSpPr/>
          <p:nvPr/>
        </p:nvSpPr>
        <p:spPr>
          <a:xfrm>
            <a:off x="1549179" y="2008212"/>
            <a:ext cx="3483428" cy="1431822"/>
          </a:xfrm>
          <a:custGeom>
            <a:avLst/>
            <a:gdLst>
              <a:gd name="connsiteX0" fmla="*/ 0 w 4246255"/>
              <a:gd name="connsiteY0" fmla="*/ 0 h 1852173"/>
              <a:gd name="connsiteX1" fmla="*/ 1137626 w 4246255"/>
              <a:gd name="connsiteY1" fmla="*/ 1402360 h 1852173"/>
              <a:gd name="connsiteX2" fmla="*/ 4246255 w 4246255"/>
              <a:gd name="connsiteY2" fmla="*/ 1852173 h 1852173"/>
              <a:gd name="connsiteX0" fmla="*/ 0 w 4246255"/>
              <a:gd name="connsiteY0" fmla="*/ 0 h 1852173"/>
              <a:gd name="connsiteX1" fmla="*/ 1137626 w 4246255"/>
              <a:gd name="connsiteY1" fmla="*/ 1402360 h 1852173"/>
              <a:gd name="connsiteX2" fmla="*/ 4246255 w 4246255"/>
              <a:gd name="connsiteY2" fmla="*/ 1852173 h 1852173"/>
              <a:gd name="connsiteX0" fmla="*/ 0 w 4180114"/>
              <a:gd name="connsiteY0" fmla="*/ 0 h 1838020"/>
              <a:gd name="connsiteX1" fmla="*/ 1137626 w 4180114"/>
              <a:gd name="connsiteY1" fmla="*/ 1402360 h 1838020"/>
              <a:gd name="connsiteX2" fmla="*/ 4180114 w 4180114"/>
              <a:gd name="connsiteY2" fmla="*/ 1838020 h 1838020"/>
              <a:gd name="connsiteX0" fmla="*/ 0 w 4180114"/>
              <a:gd name="connsiteY0" fmla="*/ 0 h 1838020"/>
              <a:gd name="connsiteX1" fmla="*/ 1137626 w 4180114"/>
              <a:gd name="connsiteY1" fmla="*/ 1402360 h 1838020"/>
              <a:gd name="connsiteX2" fmla="*/ 4180114 w 4180114"/>
              <a:gd name="connsiteY2" fmla="*/ 1838020 h 1838020"/>
              <a:gd name="connsiteX0" fmla="*/ 0 w 4180114"/>
              <a:gd name="connsiteY0" fmla="*/ 0 h 1838295"/>
              <a:gd name="connsiteX1" fmla="*/ 1294917 w 4180114"/>
              <a:gd name="connsiteY1" fmla="*/ 1551925 h 1838295"/>
              <a:gd name="connsiteX2" fmla="*/ 4180114 w 4180114"/>
              <a:gd name="connsiteY2" fmla="*/ 1838020 h 1838295"/>
              <a:gd name="connsiteX0" fmla="*/ 0 w 4180114"/>
              <a:gd name="connsiteY0" fmla="*/ 0 h 1838020"/>
              <a:gd name="connsiteX1" fmla="*/ 1294917 w 4180114"/>
              <a:gd name="connsiteY1" fmla="*/ 1551925 h 1838020"/>
              <a:gd name="connsiteX2" fmla="*/ 4180114 w 4180114"/>
              <a:gd name="connsiteY2" fmla="*/ 1838020 h 1838020"/>
              <a:gd name="connsiteX0" fmla="*/ 0 w 4180114"/>
              <a:gd name="connsiteY0" fmla="*/ 0 h 1838056"/>
              <a:gd name="connsiteX1" fmla="*/ 1294917 w 4180114"/>
              <a:gd name="connsiteY1" fmla="*/ 1632938 h 1838056"/>
              <a:gd name="connsiteX2" fmla="*/ 4180114 w 4180114"/>
              <a:gd name="connsiteY2" fmla="*/ 1838020 h 183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80114" h="1838056">
                <a:moveTo>
                  <a:pt x="0" y="0"/>
                </a:moveTo>
                <a:cubicBezTo>
                  <a:pt x="214958" y="546832"/>
                  <a:pt x="522499" y="1420079"/>
                  <a:pt x="1294917" y="1632938"/>
                </a:cubicBezTo>
                <a:cubicBezTo>
                  <a:pt x="2067335" y="1845797"/>
                  <a:pt x="4180114" y="1838020"/>
                  <a:pt x="4180114" y="1838020"/>
                </a:cubicBezTo>
              </a:path>
            </a:pathLst>
          </a:custGeom>
          <a:ln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7" name="Forma libre 6"/>
          <p:cNvSpPr/>
          <p:nvPr/>
        </p:nvSpPr>
        <p:spPr>
          <a:xfrm>
            <a:off x="1540615" y="1723790"/>
            <a:ext cx="3491991" cy="1493750"/>
          </a:xfrm>
          <a:custGeom>
            <a:avLst/>
            <a:gdLst>
              <a:gd name="connsiteX0" fmla="*/ 0 w 4246255"/>
              <a:gd name="connsiteY0" fmla="*/ 0 h 1852173"/>
              <a:gd name="connsiteX1" fmla="*/ 1137626 w 4246255"/>
              <a:gd name="connsiteY1" fmla="*/ 1402360 h 1852173"/>
              <a:gd name="connsiteX2" fmla="*/ 4246255 w 4246255"/>
              <a:gd name="connsiteY2" fmla="*/ 1852173 h 1852173"/>
              <a:gd name="connsiteX0" fmla="*/ 0 w 4206570"/>
              <a:gd name="connsiteY0" fmla="*/ 0 h 1465916"/>
              <a:gd name="connsiteX1" fmla="*/ 1137626 w 4206570"/>
              <a:gd name="connsiteY1" fmla="*/ 1402360 h 1465916"/>
              <a:gd name="connsiteX2" fmla="*/ 4206570 w 4206570"/>
              <a:gd name="connsiteY2" fmla="*/ 1243602 h 1465916"/>
              <a:gd name="connsiteX0" fmla="*/ 0 w 4206570"/>
              <a:gd name="connsiteY0" fmla="*/ 0 h 1771621"/>
              <a:gd name="connsiteX1" fmla="*/ 1613842 w 4206570"/>
              <a:gd name="connsiteY1" fmla="*/ 1733105 h 1771621"/>
              <a:gd name="connsiteX2" fmla="*/ 4206570 w 4206570"/>
              <a:gd name="connsiteY2" fmla="*/ 1243602 h 1771621"/>
              <a:gd name="connsiteX0" fmla="*/ 0 w 4206570"/>
              <a:gd name="connsiteY0" fmla="*/ 0 h 1736198"/>
              <a:gd name="connsiteX1" fmla="*/ 1613842 w 4206570"/>
              <a:gd name="connsiteY1" fmla="*/ 1733105 h 1736198"/>
              <a:gd name="connsiteX2" fmla="*/ 4206570 w 4206570"/>
              <a:gd name="connsiteY2" fmla="*/ 1243602 h 1736198"/>
              <a:gd name="connsiteX0" fmla="*/ 0 w 4100744"/>
              <a:gd name="connsiteY0" fmla="*/ 0 h 1733105"/>
              <a:gd name="connsiteX1" fmla="*/ 1613842 w 4100744"/>
              <a:gd name="connsiteY1" fmla="*/ 1733105 h 1733105"/>
              <a:gd name="connsiteX2" fmla="*/ 4100744 w 4100744"/>
              <a:gd name="connsiteY2" fmla="*/ 1084844 h 1733105"/>
              <a:gd name="connsiteX0" fmla="*/ 0 w 4100744"/>
              <a:gd name="connsiteY0" fmla="*/ 0 h 1733105"/>
              <a:gd name="connsiteX1" fmla="*/ 1613842 w 4100744"/>
              <a:gd name="connsiteY1" fmla="*/ 1733105 h 1733105"/>
              <a:gd name="connsiteX2" fmla="*/ 4100744 w 4100744"/>
              <a:gd name="connsiteY2" fmla="*/ 1084844 h 1733105"/>
              <a:gd name="connsiteX0" fmla="*/ 0 w 4100744"/>
              <a:gd name="connsiteY0" fmla="*/ 0 h 1749498"/>
              <a:gd name="connsiteX1" fmla="*/ 1613842 w 4100744"/>
              <a:gd name="connsiteY1" fmla="*/ 1733105 h 1749498"/>
              <a:gd name="connsiteX2" fmla="*/ 4100744 w 4100744"/>
              <a:gd name="connsiteY2" fmla="*/ 1084844 h 1749498"/>
              <a:gd name="connsiteX0" fmla="*/ 0 w 4100744"/>
              <a:gd name="connsiteY0" fmla="*/ 0 h 1735021"/>
              <a:gd name="connsiteX1" fmla="*/ 1613842 w 4100744"/>
              <a:gd name="connsiteY1" fmla="*/ 1733105 h 1735021"/>
              <a:gd name="connsiteX2" fmla="*/ 4100744 w 4100744"/>
              <a:gd name="connsiteY2" fmla="*/ 1084844 h 1735021"/>
              <a:gd name="connsiteX0" fmla="*/ 0 w 4100744"/>
              <a:gd name="connsiteY0" fmla="*/ 0 h 1840714"/>
              <a:gd name="connsiteX1" fmla="*/ 2235568 w 4100744"/>
              <a:gd name="connsiteY1" fmla="*/ 1838943 h 1840714"/>
              <a:gd name="connsiteX2" fmla="*/ 4100744 w 4100744"/>
              <a:gd name="connsiteY2" fmla="*/ 1084844 h 1840714"/>
              <a:gd name="connsiteX0" fmla="*/ 0 w 4100744"/>
              <a:gd name="connsiteY0" fmla="*/ 0 h 1848111"/>
              <a:gd name="connsiteX1" fmla="*/ 2235568 w 4100744"/>
              <a:gd name="connsiteY1" fmla="*/ 1838943 h 1848111"/>
              <a:gd name="connsiteX2" fmla="*/ 4100744 w 4100744"/>
              <a:gd name="connsiteY2" fmla="*/ 1084844 h 1848111"/>
              <a:gd name="connsiteX0" fmla="*/ 0 w 4100744"/>
              <a:gd name="connsiteY0" fmla="*/ 0 h 1848111"/>
              <a:gd name="connsiteX1" fmla="*/ 2235568 w 4100744"/>
              <a:gd name="connsiteY1" fmla="*/ 1838943 h 1848111"/>
              <a:gd name="connsiteX2" fmla="*/ 4100744 w 4100744"/>
              <a:gd name="connsiteY2" fmla="*/ 1084844 h 1848111"/>
              <a:gd name="connsiteX0" fmla="*/ 0 w 4100744"/>
              <a:gd name="connsiteY0" fmla="*/ 0 h 1838954"/>
              <a:gd name="connsiteX1" fmla="*/ 2235568 w 4100744"/>
              <a:gd name="connsiteY1" fmla="*/ 1838943 h 1838954"/>
              <a:gd name="connsiteX2" fmla="*/ 4100744 w 4100744"/>
              <a:gd name="connsiteY2" fmla="*/ 1084844 h 1838954"/>
              <a:gd name="connsiteX0" fmla="*/ 0 w 4100744"/>
              <a:gd name="connsiteY0" fmla="*/ 0 h 1838970"/>
              <a:gd name="connsiteX1" fmla="*/ 2235568 w 4100744"/>
              <a:gd name="connsiteY1" fmla="*/ 1838943 h 1838970"/>
              <a:gd name="connsiteX2" fmla="*/ 4100744 w 4100744"/>
              <a:gd name="connsiteY2" fmla="*/ 1084844 h 1838970"/>
              <a:gd name="connsiteX0" fmla="*/ 0 w 4100744"/>
              <a:gd name="connsiteY0" fmla="*/ 0 h 1851217"/>
              <a:gd name="connsiteX1" fmla="*/ 2235568 w 4100744"/>
              <a:gd name="connsiteY1" fmla="*/ 1838943 h 1851217"/>
              <a:gd name="connsiteX2" fmla="*/ 4100744 w 4100744"/>
              <a:gd name="connsiteY2" fmla="*/ 1084844 h 1851217"/>
              <a:gd name="connsiteX0" fmla="*/ 0 w 4100744"/>
              <a:gd name="connsiteY0" fmla="*/ 0 h 1838970"/>
              <a:gd name="connsiteX1" fmla="*/ 2235568 w 4100744"/>
              <a:gd name="connsiteY1" fmla="*/ 1838943 h 1838970"/>
              <a:gd name="connsiteX2" fmla="*/ 4100744 w 4100744"/>
              <a:gd name="connsiteY2" fmla="*/ 1084844 h 1838970"/>
              <a:gd name="connsiteX0" fmla="*/ 0 w 4100744"/>
              <a:gd name="connsiteY0" fmla="*/ 0 h 2033843"/>
              <a:gd name="connsiteX1" fmla="*/ 2447220 w 4100744"/>
              <a:gd name="connsiteY1" fmla="*/ 2033823 h 2033843"/>
              <a:gd name="connsiteX2" fmla="*/ 4100744 w 4100744"/>
              <a:gd name="connsiteY2" fmla="*/ 1084844 h 2033843"/>
              <a:gd name="connsiteX0" fmla="*/ 0 w 4100744"/>
              <a:gd name="connsiteY0" fmla="*/ 0 h 2034004"/>
              <a:gd name="connsiteX1" fmla="*/ 2447220 w 4100744"/>
              <a:gd name="connsiteY1" fmla="*/ 2033823 h 2034004"/>
              <a:gd name="connsiteX2" fmla="*/ 4100744 w 4100744"/>
              <a:gd name="connsiteY2" fmla="*/ 1084844 h 2034004"/>
              <a:gd name="connsiteX0" fmla="*/ 0 w 4113972"/>
              <a:gd name="connsiteY0" fmla="*/ 0 h 2045780"/>
              <a:gd name="connsiteX1" fmla="*/ 2447220 w 4113972"/>
              <a:gd name="connsiteY1" fmla="*/ 2033823 h 2045780"/>
              <a:gd name="connsiteX2" fmla="*/ 4113972 w 4113972"/>
              <a:gd name="connsiteY2" fmla="*/ 755046 h 2045780"/>
              <a:gd name="connsiteX0" fmla="*/ 0 w 4113972"/>
              <a:gd name="connsiteY0" fmla="*/ 0 h 2051279"/>
              <a:gd name="connsiteX1" fmla="*/ 2447220 w 4113972"/>
              <a:gd name="connsiteY1" fmla="*/ 2033823 h 2051279"/>
              <a:gd name="connsiteX2" fmla="*/ 4113972 w 4113972"/>
              <a:gd name="connsiteY2" fmla="*/ 755046 h 2051279"/>
              <a:gd name="connsiteX0" fmla="*/ 0 w 4113972"/>
              <a:gd name="connsiteY0" fmla="*/ 0 h 2051279"/>
              <a:gd name="connsiteX1" fmla="*/ 2235569 w 4113972"/>
              <a:gd name="connsiteY1" fmla="*/ 2033823 h 2051279"/>
              <a:gd name="connsiteX2" fmla="*/ 4113972 w 4113972"/>
              <a:gd name="connsiteY2" fmla="*/ 755046 h 2051279"/>
              <a:gd name="connsiteX0" fmla="*/ 0 w 4113972"/>
              <a:gd name="connsiteY0" fmla="*/ 0 h 2042039"/>
              <a:gd name="connsiteX1" fmla="*/ 2235569 w 4113972"/>
              <a:gd name="connsiteY1" fmla="*/ 2033823 h 2042039"/>
              <a:gd name="connsiteX2" fmla="*/ 4113972 w 4113972"/>
              <a:gd name="connsiteY2" fmla="*/ 755046 h 2042039"/>
              <a:gd name="connsiteX0" fmla="*/ 0 w 4113972"/>
              <a:gd name="connsiteY0" fmla="*/ 0 h 2039552"/>
              <a:gd name="connsiteX1" fmla="*/ 2235569 w 4113972"/>
              <a:gd name="connsiteY1" fmla="*/ 2033823 h 2039552"/>
              <a:gd name="connsiteX2" fmla="*/ 4113972 w 4113972"/>
              <a:gd name="connsiteY2" fmla="*/ 755046 h 2039552"/>
              <a:gd name="connsiteX0" fmla="*/ 0 w 4113972"/>
              <a:gd name="connsiteY0" fmla="*/ 0 h 2033908"/>
              <a:gd name="connsiteX1" fmla="*/ 2235569 w 4113972"/>
              <a:gd name="connsiteY1" fmla="*/ 2033823 h 2033908"/>
              <a:gd name="connsiteX2" fmla="*/ 4113972 w 4113972"/>
              <a:gd name="connsiteY2" fmla="*/ 755046 h 2033908"/>
              <a:gd name="connsiteX0" fmla="*/ 0 w 4113972"/>
              <a:gd name="connsiteY0" fmla="*/ 0 h 2052580"/>
              <a:gd name="connsiteX1" fmla="*/ 2235569 w 4113972"/>
              <a:gd name="connsiteY1" fmla="*/ 2033823 h 2052580"/>
              <a:gd name="connsiteX2" fmla="*/ 4113972 w 4113972"/>
              <a:gd name="connsiteY2" fmla="*/ 755046 h 2052580"/>
              <a:gd name="connsiteX0" fmla="*/ 0 w 4113972"/>
              <a:gd name="connsiteY0" fmla="*/ 0 h 2034260"/>
              <a:gd name="connsiteX1" fmla="*/ 2235569 w 4113972"/>
              <a:gd name="connsiteY1" fmla="*/ 2033823 h 2034260"/>
              <a:gd name="connsiteX2" fmla="*/ 4113972 w 4113972"/>
              <a:gd name="connsiteY2" fmla="*/ 755046 h 2034260"/>
              <a:gd name="connsiteX0" fmla="*/ 0 w 4113972"/>
              <a:gd name="connsiteY0" fmla="*/ 0 h 2109174"/>
              <a:gd name="connsiteX1" fmla="*/ 2076831 w 4113972"/>
              <a:gd name="connsiteY1" fmla="*/ 2108777 h 2109174"/>
              <a:gd name="connsiteX2" fmla="*/ 4113972 w 4113972"/>
              <a:gd name="connsiteY2" fmla="*/ 755046 h 2109174"/>
              <a:gd name="connsiteX0" fmla="*/ 0 w 4113972"/>
              <a:gd name="connsiteY0" fmla="*/ 0 h 2110606"/>
              <a:gd name="connsiteX1" fmla="*/ 2076831 w 4113972"/>
              <a:gd name="connsiteY1" fmla="*/ 2108777 h 2110606"/>
              <a:gd name="connsiteX2" fmla="*/ 4113972 w 4113972"/>
              <a:gd name="connsiteY2" fmla="*/ 755046 h 2110606"/>
              <a:gd name="connsiteX0" fmla="*/ 0 w 4113972"/>
              <a:gd name="connsiteY0" fmla="*/ 0 h 2118399"/>
              <a:gd name="connsiteX1" fmla="*/ 2076831 w 4113972"/>
              <a:gd name="connsiteY1" fmla="*/ 2108777 h 2118399"/>
              <a:gd name="connsiteX2" fmla="*/ 4113972 w 4113972"/>
              <a:gd name="connsiteY2" fmla="*/ 755046 h 2118399"/>
              <a:gd name="connsiteX0" fmla="*/ 0 w 4113972"/>
              <a:gd name="connsiteY0" fmla="*/ 0 h 2118399"/>
              <a:gd name="connsiteX1" fmla="*/ 2076831 w 4113972"/>
              <a:gd name="connsiteY1" fmla="*/ 2108777 h 2118399"/>
              <a:gd name="connsiteX2" fmla="*/ 4113972 w 4113972"/>
              <a:gd name="connsiteY2" fmla="*/ 755046 h 2118399"/>
              <a:gd name="connsiteX0" fmla="*/ 0 w 4113972"/>
              <a:gd name="connsiteY0" fmla="*/ 0 h 2118399"/>
              <a:gd name="connsiteX1" fmla="*/ 2076831 w 4113972"/>
              <a:gd name="connsiteY1" fmla="*/ 2108777 h 2118399"/>
              <a:gd name="connsiteX2" fmla="*/ 4113972 w 4113972"/>
              <a:gd name="connsiteY2" fmla="*/ 755046 h 2118399"/>
              <a:gd name="connsiteX0" fmla="*/ 0 w 4113972"/>
              <a:gd name="connsiteY0" fmla="*/ 0 h 2109209"/>
              <a:gd name="connsiteX1" fmla="*/ 2076831 w 4113972"/>
              <a:gd name="connsiteY1" fmla="*/ 2108777 h 2109209"/>
              <a:gd name="connsiteX2" fmla="*/ 4113972 w 4113972"/>
              <a:gd name="connsiteY2" fmla="*/ 755046 h 2109209"/>
              <a:gd name="connsiteX0" fmla="*/ 0 w 4113972"/>
              <a:gd name="connsiteY0" fmla="*/ 0 h 2110607"/>
              <a:gd name="connsiteX1" fmla="*/ 2076831 w 4113972"/>
              <a:gd name="connsiteY1" fmla="*/ 2108777 h 2110607"/>
              <a:gd name="connsiteX2" fmla="*/ 4113972 w 4113972"/>
              <a:gd name="connsiteY2" fmla="*/ 755046 h 2110607"/>
              <a:gd name="connsiteX0" fmla="*/ 0 w 4113972"/>
              <a:gd name="connsiteY0" fmla="*/ 0 h 2261143"/>
              <a:gd name="connsiteX1" fmla="*/ 2037146 w 4113972"/>
              <a:gd name="connsiteY1" fmla="*/ 2259580 h 2261143"/>
              <a:gd name="connsiteX2" fmla="*/ 4113972 w 4113972"/>
              <a:gd name="connsiteY2" fmla="*/ 755046 h 2261143"/>
              <a:gd name="connsiteX0" fmla="*/ 0 w 4113972"/>
              <a:gd name="connsiteY0" fmla="*/ 0 h 2272948"/>
              <a:gd name="connsiteX1" fmla="*/ 2037146 w 4113972"/>
              <a:gd name="connsiteY1" fmla="*/ 2259580 h 2272948"/>
              <a:gd name="connsiteX2" fmla="*/ 4113972 w 4113972"/>
              <a:gd name="connsiteY2" fmla="*/ 755046 h 2272948"/>
              <a:gd name="connsiteX0" fmla="*/ 0 w 4113972"/>
              <a:gd name="connsiteY0" fmla="*/ 0 h 2263918"/>
              <a:gd name="connsiteX1" fmla="*/ 603619 w 4113972"/>
              <a:gd name="connsiteY1" fmla="*/ 1171485 h 2263918"/>
              <a:gd name="connsiteX2" fmla="*/ 2037146 w 4113972"/>
              <a:gd name="connsiteY2" fmla="*/ 2259580 h 2263918"/>
              <a:gd name="connsiteX3" fmla="*/ 4113972 w 4113972"/>
              <a:gd name="connsiteY3" fmla="*/ 755046 h 2263918"/>
              <a:gd name="connsiteX0" fmla="*/ 0 w 4113972"/>
              <a:gd name="connsiteY0" fmla="*/ 0 h 2263918"/>
              <a:gd name="connsiteX1" fmla="*/ 603619 w 4113972"/>
              <a:gd name="connsiteY1" fmla="*/ 1171485 h 2263918"/>
              <a:gd name="connsiteX2" fmla="*/ 2037146 w 4113972"/>
              <a:gd name="connsiteY2" fmla="*/ 2259580 h 2263918"/>
              <a:gd name="connsiteX3" fmla="*/ 4113972 w 4113972"/>
              <a:gd name="connsiteY3" fmla="*/ 755046 h 2263918"/>
              <a:gd name="connsiteX0" fmla="*/ 0 w 4113972"/>
              <a:gd name="connsiteY0" fmla="*/ 0 h 2263571"/>
              <a:gd name="connsiteX1" fmla="*/ 603619 w 4113972"/>
              <a:gd name="connsiteY1" fmla="*/ 1171485 h 2263571"/>
              <a:gd name="connsiteX2" fmla="*/ 2037146 w 4113972"/>
              <a:gd name="connsiteY2" fmla="*/ 2259580 h 2263571"/>
              <a:gd name="connsiteX3" fmla="*/ 4113972 w 4113972"/>
              <a:gd name="connsiteY3" fmla="*/ 755046 h 2263571"/>
              <a:gd name="connsiteX0" fmla="*/ 0 w 4113972"/>
              <a:gd name="connsiteY0" fmla="*/ 0 h 2263194"/>
              <a:gd name="connsiteX1" fmla="*/ 603619 w 4113972"/>
              <a:gd name="connsiteY1" fmla="*/ 1171485 h 2263194"/>
              <a:gd name="connsiteX2" fmla="*/ 2037146 w 4113972"/>
              <a:gd name="connsiteY2" fmla="*/ 2259580 h 2263194"/>
              <a:gd name="connsiteX3" fmla="*/ 4113972 w 4113972"/>
              <a:gd name="connsiteY3" fmla="*/ 755046 h 2263194"/>
              <a:gd name="connsiteX0" fmla="*/ 0 w 4113972"/>
              <a:gd name="connsiteY0" fmla="*/ 0 h 2268038"/>
              <a:gd name="connsiteX1" fmla="*/ 603619 w 4113972"/>
              <a:gd name="connsiteY1" fmla="*/ 1171485 h 2268038"/>
              <a:gd name="connsiteX2" fmla="*/ 2037146 w 4113972"/>
              <a:gd name="connsiteY2" fmla="*/ 2259580 h 2268038"/>
              <a:gd name="connsiteX3" fmla="*/ 4113972 w 4113972"/>
              <a:gd name="connsiteY3" fmla="*/ 755046 h 2268038"/>
              <a:gd name="connsiteX0" fmla="*/ 0 w 4119797"/>
              <a:gd name="connsiteY0" fmla="*/ 0 h 2263644"/>
              <a:gd name="connsiteX1" fmla="*/ 603619 w 4119797"/>
              <a:gd name="connsiteY1" fmla="*/ 1171485 h 2263644"/>
              <a:gd name="connsiteX2" fmla="*/ 2037146 w 4119797"/>
              <a:gd name="connsiteY2" fmla="*/ 2259580 h 2263644"/>
              <a:gd name="connsiteX3" fmla="*/ 4119797 w 4119797"/>
              <a:gd name="connsiteY3" fmla="*/ 1411696 h 2263644"/>
              <a:gd name="connsiteX0" fmla="*/ 0 w 4119797"/>
              <a:gd name="connsiteY0" fmla="*/ 0 h 2267919"/>
              <a:gd name="connsiteX1" fmla="*/ 603619 w 4119797"/>
              <a:gd name="connsiteY1" fmla="*/ 1171485 h 2267919"/>
              <a:gd name="connsiteX2" fmla="*/ 2037146 w 4119797"/>
              <a:gd name="connsiteY2" fmla="*/ 2259580 h 2267919"/>
              <a:gd name="connsiteX3" fmla="*/ 4119797 w 4119797"/>
              <a:gd name="connsiteY3" fmla="*/ 1411696 h 2267919"/>
              <a:gd name="connsiteX0" fmla="*/ 0 w 4131448"/>
              <a:gd name="connsiteY0" fmla="*/ 0 h 2262182"/>
              <a:gd name="connsiteX1" fmla="*/ 603619 w 4131448"/>
              <a:gd name="connsiteY1" fmla="*/ 1171485 h 2262182"/>
              <a:gd name="connsiteX2" fmla="*/ 2037146 w 4131448"/>
              <a:gd name="connsiteY2" fmla="*/ 2259580 h 2262182"/>
              <a:gd name="connsiteX3" fmla="*/ 4131448 w 4131448"/>
              <a:gd name="connsiteY3" fmla="*/ 821450 h 2262182"/>
              <a:gd name="connsiteX0" fmla="*/ 0 w 4131448"/>
              <a:gd name="connsiteY0" fmla="*/ 0 h 2262182"/>
              <a:gd name="connsiteX1" fmla="*/ 603619 w 4131448"/>
              <a:gd name="connsiteY1" fmla="*/ 1171485 h 2262182"/>
              <a:gd name="connsiteX2" fmla="*/ 2037146 w 4131448"/>
              <a:gd name="connsiteY2" fmla="*/ 2259580 h 2262182"/>
              <a:gd name="connsiteX3" fmla="*/ 4131448 w 4131448"/>
              <a:gd name="connsiteY3" fmla="*/ 821450 h 2262182"/>
              <a:gd name="connsiteX0" fmla="*/ 0 w 4131448"/>
              <a:gd name="connsiteY0" fmla="*/ 0 h 2270250"/>
              <a:gd name="connsiteX1" fmla="*/ 603619 w 4131448"/>
              <a:gd name="connsiteY1" fmla="*/ 1171485 h 2270250"/>
              <a:gd name="connsiteX2" fmla="*/ 2037146 w 4131448"/>
              <a:gd name="connsiteY2" fmla="*/ 2259580 h 2270250"/>
              <a:gd name="connsiteX3" fmla="*/ 4131448 w 4131448"/>
              <a:gd name="connsiteY3" fmla="*/ 821450 h 2270250"/>
              <a:gd name="connsiteX0" fmla="*/ 0 w 4131448"/>
              <a:gd name="connsiteY0" fmla="*/ 0 h 2270250"/>
              <a:gd name="connsiteX1" fmla="*/ 603619 w 4131448"/>
              <a:gd name="connsiteY1" fmla="*/ 1171485 h 2270250"/>
              <a:gd name="connsiteX2" fmla="*/ 2037146 w 4131448"/>
              <a:gd name="connsiteY2" fmla="*/ 2259580 h 2270250"/>
              <a:gd name="connsiteX3" fmla="*/ 4131448 w 4131448"/>
              <a:gd name="connsiteY3" fmla="*/ 821450 h 227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1448" h="2270250">
                <a:moveTo>
                  <a:pt x="0" y="0"/>
                </a:moveTo>
                <a:cubicBezTo>
                  <a:pt x="100603" y="195248"/>
                  <a:pt x="275746" y="905558"/>
                  <a:pt x="603619" y="1171485"/>
                </a:cubicBezTo>
                <a:cubicBezTo>
                  <a:pt x="978096" y="1378385"/>
                  <a:pt x="901568" y="2384322"/>
                  <a:pt x="2037146" y="2259580"/>
                </a:cubicBezTo>
                <a:cubicBezTo>
                  <a:pt x="3172724" y="2134838"/>
                  <a:pt x="3848121" y="1204726"/>
                  <a:pt x="4131448" y="821450"/>
                </a:cubicBezTo>
              </a:path>
            </a:pathLst>
          </a:custGeom>
          <a:ln>
            <a:solidFill>
              <a:srgbClr val="FF0000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10" name="Conector recto 9"/>
          <p:cNvCxnSpPr/>
          <p:nvPr/>
        </p:nvCxnSpPr>
        <p:spPr>
          <a:xfrm>
            <a:off x="3100788" y="2908312"/>
            <a:ext cx="0" cy="600067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5032607" y="1888200"/>
            <a:ext cx="0" cy="1695664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5052053" y="3037520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latin typeface="Arial Narrow"/>
                <a:cs typeface="Arial Narrow"/>
              </a:rPr>
              <a:t>Error de</a:t>
            </a:r>
          </a:p>
          <a:p>
            <a:r>
              <a:rPr lang="es-ES" sz="1000" dirty="0">
                <a:latin typeface="Arial Narrow"/>
                <a:cs typeface="Arial Narrow"/>
              </a:rPr>
              <a:t>Calibración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5052054" y="2112739"/>
            <a:ext cx="562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latin typeface="Arial Narrow"/>
                <a:cs typeface="Arial Narrow"/>
              </a:rPr>
              <a:t>Error de</a:t>
            </a:r>
          </a:p>
          <a:p>
            <a:r>
              <a:rPr lang="es-ES" sz="1000" dirty="0">
                <a:latin typeface="Arial Narrow"/>
                <a:cs typeface="Arial Narrow"/>
              </a:rPr>
              <a:t>Prueba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3460828" y="1957400"/>
            <a:ext cx="12362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latin typeface="Arial Narrow"/>
                <a:cs typeface="Arial Narrow"/>
              </a:rPr>
              <a:t>Se intenta que el </a:t>
            </a:r>
          </a:p>
          <a:p>
            <a:r>
              <a:rPr lang="es-ES" sz="1000" dirty="0">
                <a:latin typeface="Arial Narrow"/>
                <a:cs typeface="Arial Narrow"/>
              </a:rPr>
              <a:t>algoritmo llegue a este</a:t>
            </a:r>
          </a:p>
          <a:p>
            <a:r>
              <a:rPr lang="es-ES" sz="1000" dirty="0">
                <a:latin typeface="Arial Narrow"/>
                <a:cs typeface="Arial Narrow"/>
              </a:rPr>
              <a:t> punto</a:t>
            </a:r>
          </a:p>
        </p:txBody>
      </p:sp>
      <p:cxnSp>
        <p:nvCxnSpPr>
          <p:cNvPr id="15" name="Conector recto de flecha 14"/>
          <p:cNvCxnSpPr/>
          <p:nvPr/>
        </p:nvCxnSpPr>
        <p:spPr>
          <a:xfrm>
            <a:off x="3100788" y="2261896"/>
            <a:ext cx="0" cy="51537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>
            <a:endCxn id="14" idx="1"/>
          </p:cNvCxnSpPr>
          <p:nvPr/>
        </p:nvCxnSpPr>
        <p:spPr>
          <a:xfrm flipV="1">
            <a:off x="3100788" y="2234399"/>
            <a:ext cx="360040" cy="27498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6457011" y="2057593"/>
            <a:ext cx="1485361" cy="475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116 CuadroTexto"/>
          <p:cNvSpPr txBox="1"/>
          <p:nvPr/>
        </p:nvSpPr>
        <p:spPr>
          <a:xfrm>
            <a:off x="6502212" y="1698029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117 CuadroTexto"/>
          <p:cNvSpPr txBox="1"/>
          <p:nvPr/>
        </p:nvSpPr>
        <p:spPr>
          <a:xfrm>
            <a:off x="6862252" y="1698029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89 CuadroTexto"/>
          <p:cNvSpPr txBox="1"/>
          <p:nvPr/>
        </p:nvSpPr>
        <p:spPr>
          <a:xfrm>
            <a:off x="7582332" y="1698029"/>
            <a:ext cx="2808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89 CuadroTexto"/>
          <p:cNvSpPr txBox="1"/>
          <p:nvPr/>
        </p:nvSpPr>
        <p:spPr>
          <a:xfrm>
            <a:off x="7261685" y="1698029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2" name="Agrupar 21"/>
          <p:cNvGrpSpPr/>
          <p:nvPr/>
        </p:nvGrpSpPr>
        <p:grpSpPr>
          <a:xfrm>
            <a:off x="6552220" y="2178082"/>
            <a:ext cx="1270139" cy="910500"/>
            <a:chOff x="827584" y="2967760"/>
            <a:chExt cx="1524167" cy="1092600"/>
          </a:xfrm>
        </p:grpSpPr>
        <p:cxnSp>
          <p:nvCxnSpPr>
            <p:cNvPr id="23" name="Conector recto 22"/>
            <p:cNvCxnSpPr/>
            <p:nvPr/>
          </p:nvCxnSpPr>
          <p:spPr>
            <a:xfrm>
              <a:off x="831285" y="297557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/>
            <p:cNvCxnSpPr/>
            <p:nvPr/>
          </p:nvCxnSpPr>
          <p:spPr>
            <a:xfrm>
              <a:off x="1263333" y="297723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/>
            <p:cNvCxnSpPr/>
            <p:nvPr/>
          </p:nvCxnSpPr>
          <p:spPr>
            <a:xfrm>
              <a:off x="1703679" y="296776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/>
            <p:cNvCxnSpPr/>
            <p:nvPr/>
          </p:nvCxnSpPr>
          <p:spPr>
            <a:xfrm>
              <a:off x="2127429" y="296776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/>
            <p:nvPr/>
          </p:nvCxnSpPr>
          <p:spPr>
            <a:xfrm>
              <a:off x="831285" y="304758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/>
            <p:cNvCxnSpPr/>
            <p:nvPr/>
          </p:nvCxnSpPr>
          <p:spPr>
            <a:xfrm>
              <a:off x="1263333" y="304924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/>
            <p:cNvCxnSpPr/>
            <p:nvPr/>
          </p:nvCxnSpPr>
          <p:spPr>
            <a:xfrm>
              <a:off x="1703679" y="303976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/>
            <p:cNvCxnSpPr/>
            <p:nvPr/>
          </p:nvCxnSpPr>
          <p:spPr>
            <a:xfrm>
              <a:off x="2127429" y="303976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>
            <a:xfrm>
              <a:off x="831285" y="311959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/>
            <p:cNvCxnSpPr/>
            <p:nvPr/>
          </p:nvCxnSpPr>
          <p:spPr>
            <a:xfrm>
              <a:off x="1263333" y="312125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/>
            <p:cNvCxnSpPr/>
            <p:nvPr/>
          </p:nvCxnSpPr>
          <p:spPr>
            <a:xfrm>
              <a:off x="1703679" y="311177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/>
            <p:cNvCxnSpPr/>
            <p:nvPr/>
          </p:nvCxnSpPr>
          <p:spPr>
            <a:xfrm>
              <a:off x="2127429" y="311177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/>
            <p:cNvCxnSpPr/>
            <p:nvPr/>
          </p:nvCxnSpPr>
          <p:spPr>
            <a:xfrm>
              <a:off x="831285" y="319159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/>
            <p:cNvCxnSpPr/>
            <p:nvPr/>
          </p:nvCxnSpPr>
          <p:spPr>
            <a:xfrm>
              <a:off x="1263333" y="319326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/>
            <p:cNvCxnSpPr/>
            <p:nvPr/>
          </p:nvCxnSpPr>
          <p:spPr>
            <a:xfrm>
              <a:off x="1703679" y="318378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/>
            <p:cNvCxnSpPr/>
            <p:nvPr/>
          </p:nvCxnSpPr>
          <p:spPr>
            <a:xfrm>
              <a:off x="2127429" y="318378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/>
            <p:cNvCxnSpPr/>
            <p:nvPr/>
          </p:nvCxnSpPr>
          <p:spPr>
            <a:xfrm>
              <a:off x="831285" y="326360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/>
            <p:cNvCxnSpPr/>
            <p:nvPr/>
          </p:nvCxnSpPr>
          <p:spPr>
            <a:xfrm>
              <a:off x="1263333" y="326526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/>
            <p:cNvCxnSpPr/>
            <p:nvPr/>
          </p:nvCxnSpPr>
          <p:spPr>
            <a:xfrm>
              <a:off x="1703679" y="325579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/>
            <p:cNvCxnSpPr/>
            <p:nvPr/>
          </p:nvCxnSpPr>
          <p:spPr>
            <a:xfrm>
              <a:off x="2127429" y="325579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/>
            <p:cNvCxnSpPr/>
            <p:nvPr/>
          </p:nvCxnSpPr>
          <p:spPr>
            <a:xfrm>
              <a:off x="831285" y="333561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/>
            <p:cNvCxnSpPr/>
            <p:nvPr/>
          </p:nvCxnSpPr>
          <p:spPr>
            <a:xfrm>
              <a:off x="1263333" y="333727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/>
            <p:cNvCxnSpPr/>
            <p:nvPr/>
          </p:nvCxnSpPr>
          <p:spPr>
            <a:xfrm>
              <a:off x="1703679" y="332780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/>
            <p:cNvCxnSpPr/>
            <p:nvPr/>
          </p:nvCxnSpPr>
          <p:spPr>
            <a:xfrm>
              <a:off x="2127429" y="332780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/>
            <p:cNvCxnSpPr/>
            <p:nvPr/>
          </p:nvCxnSpPr>
          <p:spPr>
            <a:xfrm>
              <a:off x="831285" y="340762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>
              <a:off x="1263333" y="340928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/>
            <p:cNvCxnSpPr/>
            <p:nvPr/>
          </p:nvCxnSpPr>
          <p:spPr>
            <a:xfrm>
              <a:off x="1703679" y="339980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/>
            <p:cNvCxnSpPr/>
            <p:nvPr/>
          </p:nvCxnSpPr>
          <p:spPr>
            <a:xfrm>
              <a:off x="2127429" y="339980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/>
            <p:cNvCxnSpPr/>
            <p:nvPr/>
          </p:nvCxnSpPr>
          <p:spPr>
            <a:xfrm>
              <a:off x="831285" y="347963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51"/>
            <p:cNvCxnSpPr/>
            <p:nvPr/>
          </p:nvCxnSpPr>
          <p:spPr>
            <a:xfrm>
              <a:off x="1263333" y="348129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/>
            <p:cNvCxnSpPr/>
            <p:nvPr/>
          </p:nvCxnSpPr>
          <p:spPr>
            <a:xfrm>
              <a:off x="1703679" y="347181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/>
            <p:cNvCxnSpPr/>
            <p:nvPr/>
          </p:nvCxnSpPr>
          <p:spPr>
            <a:xfrm>
              <a:off x="2127429" y="347181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/>
            <p:cNvCxnSpPr/>
            <p:nvPr/>
          </p:nvCxnSpPr>
          <p:spPr>
            <a:xfrm>
              <a:off x="827584" y="355464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/>
            <p:cNvCxnSpPr/>
            <p:nvPr/>
          </p:nvCxnSpPr>
          <p:spPr>
            <a:xfrm>
              <a:off x="1259632" y="355630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/>
            <p:cNvCxnSpPr/>
            <p:nvPr/>
          </p:nvCxnSpPr>
          <p:spPr>
            <a:xfrm>
              <a:off x="1699978" y="354682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/>
            <p:cNvCxnSpPr/>
            <p:nvPr/>
          </p:nvCxnSpPr>
          <p:spPr>
            <a:xfrm>
              <a:off x="2123728" y="354682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/>
            <p:cNvCxnSpPr/>
            <p:nvPr/>
          </p:nvCxnSpPr>
          <p:spPr>
            <a:xfrm>
              <a:off x="827584" y="362664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/>
            <p:cNvCxnSpPr/>
            <p:nvPr/>
          </p:nvCxnSpPr>
          <p:spPr>
            <a:xfrm>
              <a:off x="1259632" y="362831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/>
            <p:cNvCxnSpPr/>
            <p:nvPr/>
          </p:nvCxnSpPr>
          <p:spPr>
            <a:xfrm>
              <a:off x="1699978" y="361883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/>
            <p:cNvCxnSpPr/>
            <p:nvPr/>
          </p:nvCxnSpPr>
          <p:spPr>
            <a:xfrm>
              <a:off x="2123728" y="361883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/>
            <p:cNvCxnSpPr/>
            <p:nvPr/>
          </p:nvCxnSpPr>
          <p:spPr>
            <a:xfrm>
              <a:off x="827584" y="369865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/>
            <p:cNvCxnSpPr/>
            <p:nvPr/>
          </p:nvCxnSpPr>
          <p:spPr>
            <a:xfrm>
              <a:off x="1259632" y="370032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/>
            <p:cNvCxnSpPr/>
            <p:nvPr/>
          </p:nvCxnSpPr>
          <p:spPr>
            <a:xfrm>
              <a:off x="1699978" y="369084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/>
            <p:cNvCxnSpPr/>
            <p:nvPr/>
          </p:nvCxnSpPr>
          <p:spPr>
            <a:xfrm>
              <a:off x="2123728" y="369084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/>
            <p:cNvCxnSpPr/>
            <p:nvPr/>
          </p:nvCxnSpPr>
          <p:spPr>
            <a:xfrm>
              <a:off x="827584" y="377066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/>
            <p:cNvCxnSpPr/>
            <p:nvPr/>
          </p:nvCxnSpPr>
          <p:spPr>
            <a:xfrm>
              <a:off x="1259632" y="3772328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/>
            <p:nvPr/>
          </p:nvCxnSpPr>
          <p:spPr>
            <a:xfrm>
              <a:off x="1699978" y="376285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69"/>
            <p:cNvCxnSpPr/>
            <p:nvPr/>
          </p:nvCxnSpPr>
          <p:spPr>
            <a:xfrm>
              <a:off x="2123728" y="376285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/>
            <p:cNvCxnSpPr/>
            <p:nvPr/>
          </p:nvCxnSpPr>
          <p:spPr>
            <a:xfrm>
              <a:off x="827584" y="384267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/>
            <p:nvPr/>
          </p:nvCxnSpPr>
          <p:spPr>
            <a:xfrm>
              <a:off x="1259632" y="3844336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/>
            <p:cNvCxnSpPr/>
            <p:nvPr/>
          </p:nvCxnSpPr>
          <p:spPr>
            <a:xfrm>
              <a:off x="1699978" y="383485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/>
            <p:cNvCxnSpPr/>
            <p:nvPr/>
          </p:nvCxnSpPr>
          <p:spPr>
            <a:xfrm>
              <a:off x="2123728" y="383485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/>
            <p:cNvCxnSpPr/>
            <p:nvPr/>
          </p:nvCxnSpPr>
          <p:spPr>
            <a:xfrm>
              <a:off x="827584" y="3914681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/>
            <p:cNvCxnSpPr/>
            <p:nvPr/>
          </p:nvCxnSpPr>
          <p:spPr>
            <a:xfrm>
              <a:off x="1259632" y="3916344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/>
            <p:cNvCxnSpPr/>
            <p:nvPr/>
          </p:nvCxnSpPr>
          <p:spPr>
            <a:xfrm>
              <a:off x="1699978" y="390686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cto 77"/>
            <p:cNvCxnSpPr/>
            <p:nvPr/>
          </p:nvCxnSpPr>
          <p:spPr>
            <a:xfrm>
              <a:off x="2123728" y="390686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cto 78"/>
            <p:cNvCxnSpPr/>
            <p:nvPr/>
          </p:nvCxnSpPr>
          <p:spPr>
            <a:xfrm>
              <a:off x="827584" y="3986689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cto 79"/>
            <p:cNvCxnSpPr/>
            <p:nvPr/>
          </p:nvCxnSpPr>
          <p:spPr>
            <a:xfrm>
              <a:off x="1259632" y="3988352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80"/>
            <p:cNvCxnSpPr/>
            <p:nvPr/>
          </p:nvCxnSpPr>
          <p:spPr>
            <a:xfrm>
              <a:off x="1699978" y="397887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/>
            <p:cNvCxnSpPr/>
            <p:nvPr/>
          </p:nvCxnSpPr>
          <p:spPr>
            <a:xfrm>
              <a:off x="2123728" y="3978875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82"/>
            <p:cNvCxnSpPr/>
            <p:nvPr/>
          </p:nvCxnSpPr>
          <p:spPr>
            <a:xfrm>
              <a:off x="827584" y="4058697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83"/>
            <p:cNvCxnSpPr/>
            <p:nvPr/>
          </p:nvCxnSpPr>
          <p:spPr>
            <a:xfrm>
              <a:off x="1259632" y="4060360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/>
            <p:cNvCxnSpPr/>
            <p:nvPr/>
          </p:nvCxnSpPr>
          <p:spPr>
            <a:xfrm>
              <a:off x="1699978" y="405088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/>
            <p:cNvCxnSpPr/>
            <p:nvPr/>
          </p:nvCxnSpPr>
          <p:spPr>
            <a:xfrm>
              <a:off x="2123728" y="4050883"/>
              <a:ext cx="224322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Agrupar 86"/>
          <p:cNvGrpSpPr/>
          <p:nvPr/>
        </p:nvGrpSpPr>
        <p:grpSpPr>
          <a:xfrm>
            <a:off x="6552267" y="3148475"/>
            <a:ext cx="1267055" cy="247924"/>
            <a:chOff x="819286" y="4427635"/>
            <a:chExt cx="1520466" cy="297509"/>
          </a:xfrm>
        </p:grpSpPr>
        <p:cxnSp>
          <p:nvCxnSpPr>
            <p:cNvPr id="88" name="Conector recto 87"/>
            <p:cNvCxnSpPr/>
            <p:nvPr/>
          </p:nvCxnSpPr>
          <p:spPr>
            <a:xfrm>
              <a:off x="819286" y="4435449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/>
            <p:cNvCxnSpPr/>
            <p:nvPr/>
          </p:nvCxnSpPr>
          <p:spPr>
            <a:xfrm>
              <a:off x="1251334" y="4437112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/>
            <p:cNvCxnSpPr/>
            <p:nvPr/>
          </p:nvCxnSpPr>
          <p:spPr>
            <a:xfrm>
              <a:off x="1691680" y="4427635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/>
            <p:nvPr/>
          </p:nvCxnSpPr>
          <p:spPr>
            <a:xfrm>
              <a:off x="2115430" y="4427635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/>
            <p:cNvCxnSpPr/>
            <p:nvPr/>
          </p:nvCxnSpPr>
          <p:spPr>
            <a:xfrm>
              <a:off x="819286" y="4507457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>
              <a:off x="1251334" y="4509120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1691680" y="4499643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/>
            <p:cNvCxnSpPr/>
            <p:nvPr/>
          </p:nvCxnSpPr>
          <p:spPr>
            <a:xfrm>
              <a:off x="2115430" y="4499643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/>
            <p:cNvCxnSpPr/>
            <p:nvPr/>
          </p:nvCxnSpPr>
          <p:spPr>
            <a:xfrm>
              <a:off x="819286" y="4579465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/>
            <p:cNvCxnSpPr/>
            <p:nvPr/>
          </p:nvCxnSpPr>
          <p:spPr>
            <a:xfrm>
              <a:off x="1251334" y="4581128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/>
            <p:cNvCxnSpPr/>
            <p:nvPr/>
          </p:nvCxnSpPr>
          <p:spPr>
            <a:xfrm>
              <a:off x="1691680" y="4571651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/>
            <p:cNvCxnSpPr/>
            <p:nvPr/>
          </p:nvCxnSpPr>
          <p:spPr>
            <a:xfrm>
              <a:off x="2115430" y="4571651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cto 99"/>
            <p:cNvCxnSpPr/>
            <p:nvPr/>
          </p:nvCxnSpPr>
          <p:spPr>
            <a:xfrm>
              <a:off x="819286" y="4651473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100"/>
            <p:cNvCxnSpPr/>
            <p:nvPr/>
          </p:nvCxnSpPr>
          <p:spPr>
            <a:xfrm>
              <a:off x="1251334" y="4653136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101"/>
            <p:cNvCxnSpPr/>
            <p:nvPr/>
          </p:nvCxnSpPr>
          <p:spPr>
            <a:xfrm>
              <a:off x="1691680" y="4643659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102"/>
            <p:cNvCxnSpPr/>
            <p:nvPr/>
          </p:nvCxnSpPr>
          <p:spPr>
            <a:xfrm>
              <a:off x="2115430" y="4643659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103"/>
            <p:cNvCxnSpPr/>
            <p:nvPr/>
          </p:nvCxnSpPr>
          <p:spPr>
            <a:xfrm>
              <a:off x="819286" y="4723481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/>
            <p:cNvCxnSpPr/>
            <p:nvPr/>
          </p:nvCxnSpPr>
          <p:spPr>
            <a:xfrm>
              <a:off x="1251334" y="4725144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/>
            <p:cNvCxnSpPr/>
            <p:nvPr/>
          </p:nvCxnSpPr>
          <p:spPr>
            <a:xfrm>
              <a:off x="1691680" y="4715667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/>
            <p:cNvCxnSpPr/>
            <p:nvPr/>
          </p:nvCxnSpPr>
          <p:spPr>
            <a:xfrm>
              <a:off x="2115430" y="4715667"/>
              <a:ext cx="224322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Agrupar 107"/>
          <p:cNvGrpSpPr/>
          <p:nvPr/>
        </p:nvGrpSpPr>
        <p:grpSpPr>
          <a:xfrm>
            <a:off x="6552219" y="3440499"/>
            <a:ext cx="1267103" cy="427921"/>
            <a:chOff x="2619429" y="4580035"/>
            <a:chExt cx="1520523" cy="513505"/>
          </a:xfrm>
        </p:grpSpPr>
        <p:cxnSp>
          <p:nvCxnSpPr>
            <p:cNvPr id="109" name="Conector recto 108"/>
            <p:cNvCxnSpPr/>
            <p:nvPr/>
          </p:nvCxnSpPr>
          <p:spPr>
            <a:xfrm>
              <a:off x="2619486" y="458784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/>
            <p:cNvCxnSpPr/>
            <p:nvPr/>
          </p:nvCxnSpPr>
          <p:spPr>
            <a:xfrm>
              <a:off x="3051534" y="4589512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/>
            <p:cNvCxnSpPr/>
            <p:nvPr/>
          </p:nvCxnSpPr>
          <p:spPr>
            <a:xfrm>
              <a:off x="3491880" y="458003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/>
            <p:cNvCxnSpPr/>
            <p:nvPr/>
          </p:nvCxnSpPr>
          <p:spPr>
            <a:xfrm>
              <a:off x="3915630" y="458003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cto 112"/>
            <p:cNvCxnSpPr/>
            <p:nvPr/>
          </p:nvCxnSpPr>
          <p:spPr>
            <a:xfrm>
              <a:off x="2619486" y="465985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cto 113"/>
            <p:cNvCxnSpPr/>
            <p:nvPr/>
          </p:nvCxnSpPr>
          <p:spPr>
            <a:xfrm>
              <a:off x="3051534" y="4661520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/>
            <p:cNvCxnSpPr/>
            <p:nvPr/>
          </p:nvCxnSpPr>
          <p:spPr>
            <a:xfrm>
              <a:off x="3491880" y="465204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/>
            <p:cNvCxnSpPr/>
            <p:nvPr/>
          </p:nvCxnSpPr>
          <p:spPr>
            <a:xfrm>
              <a:off x="3915630" y="465204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/>
            <p:nvPr/>
          </p:nvCxnSpPr>
          <p:spPr>
            <a:xfrm>
              <a:off x="2619486" y="473186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/>
            <p:cNvCxnSpPr/>
            <p:nvPr/>
          </p:nvCxnSpPr>
          <p:spPr>
            <a:xfrm>
              <a:off x="3051534" y="4733528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/>
            <p:cNvCxnSpPr/>
            <p:nvPr/>
          </p:nvCxnSpPr>
          <p:spPr>
            <a:xfrm>
              <a:off x="3491880" y="472405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3915630" y="472405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cto 120"/>
            <p:cNvCxnSpPr/>
            <p:nvPr/>
          </p:nvCxnSpPr>
          <p:spPr>
            <a:xfrm>
              <a:off x="2619486" y="480387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recto 121"/>
            <p:cNvCxnSpPr/>
            <p:nvPr/>
          </p:nvCxnSpPr>
          <p:spPr>
            <a:xfrm>
              <a:off x="3051534" y="4805536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cto 122"/>
            <p:cNvCxnSpPr/>
            <p:nvPr/>
          </p:nvCxnSpPr>
          <p:spPr>
            <a:xfrm>
              <a:off x="3491880" y="479605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cto 123"/>
            <p:cNvCxnSpPr/>
            <p:nvPr/>
          </p:nvCxnSpPr>
          <p:spPr>
            <a:xfrm>
              <a:off x="3915630" y="479605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cto 124"/>
            <p:cNvCxnSpPr/>
            <p:nvPr/>
          </p:nvCxnSpPr>
          <p:spPr>
            <a:xfrm>
              <a:off x="2619486" y="487588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cto 125"/>
            <p:cNvCxnSpPr/>
            <p:nvPr/>
          </p:nvCxnSpPr>
          <p:spPr>
            <a:xfrm>
              <a:off x="3051534" y="4877544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cto 126"/>
            <p:cNvCxnSpPr/>
            <p:nvPr/>
          </p:nvCxnSpPr>
          <p:spPr>
            <a:xfrm>
              <a:off x="3491880" y="486806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recto 127"/>
            <p:cNvCxnSpPr/>
            <p:nvPr/>
          </p:nvCxnSpPr>
          <p:spPr>
            <a:xfrm>
              <a:off x="3915630" y="486806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recto 128"/>
            <p:cNvCxnSpPr/>
            <p:nvPr/>
          </p:nvCxnSpPr>
          <p:spPr>
            <a:xfrm>
              <a:off x="2619429" y="4947861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recto 129"/>
            <p:cNvCxnSpPr/>
            <p:nvPr/>
          </p:nvCxnSpPr>
          <p:spPr>
            <a:xfrm>
              <a:off x="3051477" y="4949524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ctor recto 130"/>
            <p:cNvCxnSpPr/>
            <p:nvPr/>
          </p:nvCxnSpPr>
          <p:spPr>
            <a:xfrm>
              <a:off x="3491823" y="494004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recto 131"/>
            <p:cNvCxnSpPr/>
            <p:nvPr/>
          </p:nvCxnSpPr>
          <p:spPr>
            <a:xfrm>
              <a:off x="3915573" y="494004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ctor recto 132"/>
            <p:cNvCxnSpPr/>
            <p:nvPr/>
          </p:nvCxnSpPr>
          <p:spPr>
            <a:xfrm>
              <a:off x="2619429" y="5019869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ector recto 133"/>
            <p:cNvCxnSpPr/>
            <p:nvPr/>
          </p:nvCxnSpPr>
          <p:spPr>
            <a:xfrm>
              <a:off x="3051477" y="5021532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ector recto 134"/>
            <p:cNvCxnSpPr/>
            <p:nvPr/>
          </p:nvCxnSpPr>
          <p:spPr>
            <a:xfrm>
              <a:off x="3491823" y="501205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cto 135"/>
            <p:cNvCxnSpPr/>
            <p:nvPr/>
          </p:nvCxnSpPr>
          <p:spPr>
            <a:xfrm>
              <a:off x="3915573" y="5012055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cto 136"/>
            <p:cNvCxnSpPr/>
            <p:nvPr/>
          </p:nvCxnSpPr>
          <p:spPr>
            <a:xfrm>
              <a:off x="2619429" y="5091877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cto 137"/>
            <p:cNvCxnSpPr/>
            <p:nvPr/>
          </p:nvCxnSpPr>
          <p:spPr>
            <a:xfrm>
              <a:off x="3051477" y="5093540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cto 138"/>
            <p:cNvCxnSpPr/>
            <p:nvPr/>
          </p:nvCxnSpPr>
          <p:spPr>
            <a:xfrm>
              <a:off x="3491823" y="508406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recto 139"/>
            <p:cNvCxnSpPr/>
            <p:nvPr/>
          </p:nvCxnSpPr>
          <p:spPr>
            <a:xfrm>
              <a:off x="3915573" y="5084063"/>
              <a:ext cx="224322" cy="0"/>
            </a:xfrm>
            <a:prstGeom prst="line">
              <a:avLst/>
            </a:prstGeom>
            <a:ln w="25400">
              <a:solidFill>
                <a:srgbClr val="008000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1" name="Conector recto de flecha 140"/>
          <p:cNvCxnSpPr>
            <a:endCxn id="12" idx="3"/>
          </p:cNvCxnSpPr>
          <p:nvPr/>
        </p:nvCxnSpPr>
        <p:spPr>
          <a:xfrm flipH="1">
            <a:off x="5760901" y="2538122"/>
            <a:ext cx="741311" cy="699453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recto de flecha 141"/>
          <p:cNvCxnSpPr>
            <a:endCxn id="13" idx="3"/>
          </p:cNvCxnSpPr>
          <p:nvPr/>
        </p:nvCxnSpPr>
        <p:spPr>
          <a:xfrm flipH="1" flipV="1">
            <a:off x="5615029" y="2312794"/>
            <a:ext cx="887184" cy="963592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cto de flecha 142"/>
          <p:cNvCxnSpPr/>
          <p:nvPr/>
        </p:nvCxnSpPr>
        <p:spPr>
          <a:xfrm flipV="1">
            <a:off x="3107038" y="3583863"/>
            <a:ext cx="0" cy="24922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CuadroTexto 148"/>
          <p:cNvSpPr txBox="1"/>
          <p:nvPr/>
        </p:nvSpPr>
        <p:spPr>
          <a:xfrm>
            <a:off x="4760079" y="1692793"/>
            <a:ext cx="5517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dirty="0">
                <a:latin typeface="Arial Narrow"/>
                <a:cs typeface="Arial Narrow"/>
              </a:rPr>
              <a:t>Óptimo </a:t>
            </a:r>
          </a:p>
        </p:txBody>
      </p:sp>
      <p:sp>
        <p:nvSpPr>
          <p:cNvPr id="154" name="CuadroTexto 153"/>
          <p:cNvSpPr txBox="1"/>
          <p:nvPr/>
        </p:nvSpPr>
        <p:spPr>
          <a:xfrm>
            <a:off x="3780056" y="1212639"/>
            <a:ext cx="949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dirty="0">
                <a:latin typeface="Arial Narrow"/>
                <a:cs typeface="Arial Narrow"/>
              </a:rPr>
              <a:t>Modelo </a:t>
            </a:r>
          </a:p>
          <a:p>
            <a:pPr algn="ctr"/>
            <a:r>
              <a:rPr lang="es-ES" sz="1000" dirty="0">
                <a:latin typeface="Arial Narrow"/>
                <a:cs typeface="Arial Narrow"/>
              </a:rPr>
              <a:t>sobre-entrenado</a:t>
            </a:r>
          </a:p>
        </p:txBody>
      </p:sp>
      <p:cxnSp>
        <p:nvCxnSpPr>
          <p:cNvPr id="156" name="Conector angular 155"/>
          <p:cNvCxnSpPr>
            <a:stCxn id="154" idx="3"/>
            <a:endCxn id="149" idx="0"/>
          </p:cNvCxnSpPr>
          <p:nvPr/>
        </p:nvCxnSpPr>
        <p:spPr>
          <a:xfrm>
            <a:off x="4729355" y="1412694"/>
            <a:ext cx="306601" cy="280099"/>
          </a:xfrm>
          <a:prstGeom prst="bentConnector2">
            <a:avLst/>
          </a:prstGeom>
          <a:ln w="254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6119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Agrupar 43"/>
          <p:cNvGrpSpPr/>
          <p:nvPr/>
        </p:nvGrpSpPr>
        <p:grpSpPr>
          <a:xfrm>
            <a:off x="1871700" y="689517"/>
            <a:ext cx="1890415" cy="1583305"/>
            <a:chOff x="323528" y="2276872"/>
            <a:chExt cx="2268498" cy="1899966"/>
          </a:xfrm>
        </p:grpSpPr>
        <p:grpSp>
          <p:nvGrpSpPr>
            <p:cNvPr id="30" name="Agrupar 29"/>
            <p:cNvGrpSpPr/>
            <p:nvPr/>
          </p:nvGrpSpPr>
          <p:grpSpPr>
            <a:xfrm>
              <a:off x="899592" y="2276872"/>
              <a:ext cx="1503784" cy="1512168"/>
              <a:chOff x="899592" y="2276872"/>
              <a:chExt cx="1503784" cy="1512168"/>
            </a:xfrm>
          </p:grpSpPr>
          <p:cxnSp>
            <p:nvCxnSpPr>
              <p:cNvPr id="3" name="Conector recto de flecha 2"/>
              <p:cNvCxnSpPr/>
              <p:nvPr/>
            </p:nvCxnSpPr>
            <p:spPr>
              <a:xfrm flipV="1">
                <a:off x="899592" y="2276872"/>
                <a:ext cx="0" cy="15121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de flecha 5"/>
              <p:cNvCxnSpPr/>
              <p:nvPr/>
            </p:nvCxnSpPr>
            <p:spPr>
              <a:xfrm>
                <a:off x="899592" y="3785568"/>
                <a:ext cx="150378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/>
              <p:cNvCxnSpPr/>
              <p:nvPr/>
            </p:nvCxnSpPr>
            <p:spPr>
              <a:xfrm>
                <a:off x="899592" y="2708920"/>
                <a:ext cx="1080120" cy="1080120"/>
              </a:xfrm>
              <a:prstGeom prst="line">
                <a:avLst/>
              </a:prstGeom>
              <a:ln w="31750">
                <a:solidFill>
                  <a:schemeClr val="tx1"/>
                </a:solidFill>
                <a:headEnd type="oval" w="lg" len="lg"/>
                <a:tailEnd type="oval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CuadroTexto 31"/>
            <p:cNvSpPr txBox="1"/>
            <p:nvPr/>
          </p:nvSpPr>
          <p:spPr>
            <a:xfrm>
              <a:off x="323528" y="2276872"/>
              <a:ext cx="652487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500" dirty="0"/>
                <a:t>(0,1)</a:t>
              </a:r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1939539" y="3789040"/>
              <a:ext cx="652487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500" dirty="0"/>
                <a:t>(1,0)</a:t>
              </a:r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962001" y="2420888"/>
              <a:ext cx="481286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500" b="1" dirty="0">
                  <a:solidFill>
                    <a:schemeClr val="accent6">
                      <a:lumMod val="75000"/>
                    </a:schemeClr>
                  </a:solidFill>
                </a:rPr>
                <a:t>(1)</a:t>
              </a: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1907704" y="3284984"/>
              <a:ext cx="481286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500" b="1" dirty="0">
                  <a:solidFill>
                    <a:schemeClr val="accent6">
                      <a:lumMod val="75000"/>
                    </a:schemeClr>
                  </a:solidFill>
                </a:rPr>
                <a:t>(0)</a:t>
              </a:r>
            </a:p>
          </p:txBody>
        </p:sp>
      </p:grpSp>
      <p:grpSp>
        <p:nvGrpSpPr>
          <p:cNvPr id="43" name="Agrupar 42"/>
          <p:cNvGrpSpPr/>
          <p:nvPr/>
        </p:nvGrpSpPr>
        <p:grpSpPr>
          <a:xfrm>
            <a:off x="4572000" y="397227"/>
            <a:ext cx="3090930" cy="2055615"/>
            <a:chOff x="3347864" y="1628800"/>
            <a:chExt cx="3709116" cy="2466738"/>
          </a:xfrm>
        </p:grpSpPr>
        <p:grpSp>
          <p:nvGrpSpPr>
            <p:cNvPr id="29" name="Agrupar 28"/>
            <p:cNvGrpSpPr/>
            <p:nvPr/>
          </p:nvGrpSpPr>
          <p:grpSpPr>
            <a:xfrm>
              <a:off x="3992457" y="1988840"/>
              <a:ext cx="2145462" cy="1796728"/>
              <a:chOff x="3992457" y="1988840"/>
              <a:chExt cx="2145462" cy="1796728"/>
            </a:xfrm>
          </p:grpSpPr>
          <p:cxnSp>
            <p:nvCxnSpPr>
              <p:cNvPr id="13" name="Conector recto de flecha 12"/>
              <p:cNvCxnSpPr/>
              <p:nvPr/>
            </p:nvCxnSpPr>
            <p:spPr>
              <a:xfrm flipV="1">
                <a:off x="5004048" y="1988840"/>
                <a:ext cx="0" cy="119651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/>
              <p:nvPr/>
            </p:nvCxnSpPr>
            <p:spPr>
              <a:xfrm flipH="1">
                <a:off x="3992457" y="3190268"/>
                <a:ext cx="1016496" cy="5953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cto de flecha 16"/>
              <p:cNvCxnSpPr/>
              <p:nvPr/>
            </p:nvCxnSpPr>
            <p:spPr>
              <a:xfrm>
                <a:off x="4999080" y="3185356"/>
                <a:ext cx="1138839" cy="5953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/>
              <p:cNvCxnSpPr/>
              <p:nvPr/>
            </p:nvCxnSpPr>
            <p:spPr>
              <a:xfrm flipH="1">
                <a:off x="4211960" y="2276872"/>
                <a:ext cx="787120" cy="1368152"/>
              </a:xfrm>
              <a:prstGeom prst="line">
                <a:avLst/>
              </a:prstGeom>
              <a:ln w="31750">
                <a:solidFill>
                  <a:schemeClr val="tx1"/>
                </a:solidFill>
                <a:headEnd type="oval" w="lg" len="lg"/>
                <a:tailEnd type="oval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21"/>
              <p:cNvCxnSpPr/>
              <p:nvPr/>
            </p:nvCxnSpPr>
            <p:spPr>
              <a:xfrm flipH="1">
                <a:off x="4211960" y="3645024"/>
                <a:ext cx="1656184" cy="0"/>
              </a:xfrm>
              <a:prstGeom prst="line">
                <a:avLst/>
              </a:prstGeom>
              <a:ln w="31750">
                <a:solidFill>
                  <a:schemeClr val="tx1"/>
                </a:solidFill>
                <a:headEnd type="oval" w="lg" len="lg"/>
                <a:tailEnd type="oval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25"/>
              <p:cNvCxnSpPr/>
              <p:nvPr/>
            </p:nvCxnSpPr>
            <p:spPr>
              <a:xfrm flipH="1" flipV="1">
                <a:off x="5008954" y="2276872"/>
                <a:ext cx="859190" cy="1368152"/>
              </a:xfrm>
              <a:prstGeom prst="line">
                <a:avLst/>
              </a:prstGeom>
              <a:ln w="31750">
                <a:solidFill>
                  <a:schemeClr val="tx1"/>
                </a:solidFill>
                <a:headEnd type="oval" w="lg" len="lg"/>
                <a:tailEnd type="oval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CuadroTexto 36"/>
            <p:cNvSpPr txBox="1"/>
            <p:nvPr/>
          </p:nvSpPr>
          <p:spPr>
            <a:xfrm>
              <a:off x="4572000" y="1628800"/>
              <a:ext cx="827534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500" dirty="0"/>
                <a:t>(1,0,0)</a:t>
              </a:r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3347864" y="3707740"/>
              <a:ext cx="827534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500" dirty="0"/>
                <a:t>(0,1,0)</a:t>
              </a:r>
            </a:p>
          </p:txBody>
        </p:sp>
        <p:sp>
          <p:nvSpPr>
            <p:cNvPr id="39" name="CuadroTexto 38"/>
            <p:cNvSpPr txBox="1"/>
            <p:nvPr/>
          </p:nvSpPr>
          <p:spPr>
            <a:xfrm>
              <a:off x="6229446" y="3645024"/>
              <a:ext cx="827534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500" dirty="0"/>
                <a:t>(0,0,1)</a:t>
              </a:r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3733990" y="3140968"/>
              <a:ext cx="658258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500" b="1" dirty="0">
                  <a:solidFill>
                    <a:schemeClr val="accent6">
                      <a:lumMod val="75000"/>
                    </a:schemeClr>
                  </a:solidFill>
                </a:rPr>
                <a:t>(0,0)</a:t>
              </a: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5822223" y="3212976"/>
              <a:ext cx="658258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500" b="1" dirty="0">
                  <a:solidFill>
                    <a:schemeClr val="accent6">
                      <a:lumMod val="75000"/>
                    </a:schemeClr>
                  </a:solidFill>
                </a:rPr>
                <a:t>(1,0)</a:t>
              </a:r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5148064" y="2123564"/>
              <a:ext cx="837152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500" b="1" dirty="0">
                  <a:solidFill>
                    <a:schemeClr val="accent6">
                      <a:lumMod val="75000"/>
                    </a:schemeClr>
                  </a:solidFill>
                </a:rPr>
                <a:t>(0.5,1)</a:t>
              </a:r>
            </a:p>
          </p:txBody>
        </p:sp>
      </p:grpSp>
      <p:sp>
        <p:nvSpPr>
          <p:cNvPr id="49" name="CuadroTexto 48"/>
          <p:cNvSpPr txBox="1"/>
          <p:nvPr/>
        </p:nvSpPr>
        <p:spPr>
          <a:xfrm>
            <a:off x="838300" y="321734"/>
            <a:ext cx="1317990" cy="631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67" dirty="0"/>
              <a:t>Representación de</a:t>
            </a:r>
          </a:p>
          <a:p>
            <a:r>
              <a:rPr lang="es-ES" sz="1167" dirty="0"/>
              <a:t>dos clases usando</a:t>
            </a:r>
          </a:p>
          <a:p>
            <a:r>
              <a:rPr lang="es-ES" sz="1167" dirty="0"/>
              <a:t>dos neuronas</a:t>
            </a:r>
          </a:p>
        </p:txBody>
      </p:sp>
      <p:sp>
        <p:nvSpPr>
          <p:cNvPr id="50" name="CuadroTexto 49"/>
          <p:cNvSpPr txBox="1"/>
          <p:nvPr/>
        </p:nvSpPr>
        <p:spPr>
          <a:xfrm>
            <a:off x="2831807" y="681774"/>
            <a:ext cx="1317990" cy="631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67" dirty="0">
                <a:solidFill>
                  <a:srgbClr val="E46C0A"/>
                </a:solidFill>
              </a:rPr>
              <a:t>Representación de</a:t>
            </a:r>
          </a:p>
          <a:p>
            <a:r>
              <a:rPr lang="es-ES" sz="1167" dirty="0">
                <a:solidFill>
                  <a:srgbClr val="E46C0A"/>
                </a:solidFill>
              </a:rPr>
              <a:t>dos clases usando</a:t>
            </a:r>
          </a:p>
          <a:p>
            <a:r>
              <a:rPr lang="es-ES" sz="1167" dirty="0">
                <a:solidFill>
                  <a:srgbClr val="E46C0A"/>
                </a:solidFill>
              </a:rPr>
              <a:t>una neurona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4302023" y="277214"/>
            <a:ext cx="1317990" cy="631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67" dirty="0"/>
              <a:t>Representación de</a:t>
            </a:r>
          </a:p>
          <a:p>
            <a:r>
              <a:rPr lang="es-ES" sz="1167" dirty="0"/>
              <a:t>tres clases usando</a:t>
            </a:r>
          </a:p>
          <a:p>
            <a:r>
              <a:rPr lang="es-ES" sz="1167" dirty="0"/>
              <a:t>tres neuronas</a:t>
            </a:r>
          </a:p>
        </p:txBody>
      </p:sp>
      <p:sp>
        <p:nvSpPr>
          <p:cNvPr id="52" name="CuadroTexto 51"/>
          <p:cNvSpPr txBox="1"/>
          <p:nvPr/>
        </p:nvSpPr>
        <p:spPr>
          <a:xfrm>
            <a:off x="6736572" y="1057300"/>
            <a:ext cx="1351652" cy="631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67" dirty="0">
                <a:solidFill>
                  <a:srgbClr val="E46C0A"/>
                </a:solidFill>
              </a:rPr>
              <a:t>Representación de </a:t>
            </a:r>
          </a:p>
          <a:p>
            <a:r>
              <a:rPr lang="es-ES" sz="1167" dirty="0">
                <a:solidFill>
                  <a:srgbClr val="E46C0A"/>
                </a:solidFill>
              </a:rPr>
              <a:t>tres clases usando</a:t>
            </a:r>
          </a:p>
          <a:p>
            <a:r>
              <a:rPr lang="es-ES" sz="1167" dirty="0">
                <a:solidFill>
                  <a:srgbClr val="E46C0A"/>
                </a:solidFill>
              </a:rPr>
              <a:t>dos neuronas</a:t>
            </a:r>
          </a:p>
        </p:txBody>
      </p:sp>
      <p:grpSp>
        <p:nvGrpSpPr>
          <p:cNvPr id="80" name="Agrupar 79"/>
          <p:cNvGrpSpPr/>
          <p:nvPr/>
        </p:nvGrpSpPr>
        <p:grpSpPr>
          <a:xfrm>
            <a:off x="2093162" y="3287255"/>
            <a:ext cx="2793912" cy="1515886"/>
            <a:chOff x="1597395" y="3944706"/>
            <a:chExt cx="3352694" cy="1819063"/>
          </a:xfrm>
        </p:grpSpPr>
        <p:sp>
          <p:nvSpPr>
            <p:cNvPr id="46" name="CuadroTexto 45"/>
            <p:cNvSpPr txBox="1"/>
            <p:nvPr/>
          </p:nvSpPr>
          <p:spPr>
            <a:xfrm>
              <a:off x="1597395" y="4952911"/>
              <a:ext cx="120471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" sz="1500" dirty="0"/>
                <a:t>Neurona 1</a:t>
              </a:r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1597395" y="4460148"/>
              <a:ext cx="120471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" sz="1500" dirty="0"/>
                <a:t>Neurona 2</a:t>
              </a:r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1607984" y="3944706"/>
              <a:ext cx="120471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" sz="1500" dirty="0"/>
                <a:t>Neurona 3</a:t>
              </a:r>
            </a:p>
          </p:txBody>
        </p:sp>
        <p:grpSp>
          <p:nvGrpSpPr>
            <p:cNvPr id="75" name="Agrupar 74"/>
            <p:cNvGrpSpPr/>
            <p:nvPr/>
          </p:nvGrpSpPr>
          <p:grpSpPr>
            <a:xfrm>
              <a:off x="2858534" y="4005064"/>
              <a:ext cx="363947" cy="1758705"/>
              <a:chOff x="2892591" y="4005064"/>
              <a:chExt cx="363947" cy="1758705"/>
            </a:xfrm>
          </p:grpSpPr>
          <p:grpSp>
            <p:nvGrpSpPr>
              <p:cNvPr id="59" name="Agrupar 58"/>
              <p:cNvGrpSpPr/>
              <p:nvPr/>
            </p:nvGrpSpPr>
            <p:grpSpPr>
              <a:xfrm>
                <a:off x="2925955" y="4005064"/>
                <a:ext cx="297218" cy="1305330"/>
                <a:chOff x="2588241" y="4005064"/>
                <a:chExt cx="297218" cy="1305330"/>
              </a:xfrm>
            </p:grpSpPr>
            <p:sp>
              <p:nvSpPr>
                <p:cNvPr id="55" name="Elipse 54"/>
                <p:cNvSpPr/>
                <p:nvPr/>
              </p:nvSpPr>
              <p:spPr>
                <a:xfrm>
                  <a:off x="2588241" y="4509120"/>
                  <a:ext cx="297218" cy="297218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500"/>
                </a:p>
              </p:txBody>
            </p:sp>
            <p:sp>
              <p:nvSpPr>
                <p:cNvPr id="56" name="Elipse 55"/>
                <p:cNvSpPr/>
                <p:nvPr/>
              </p:nvSpPr>
              <p:spPr>
                <a:xfrm>
                  <a:off x="2588241" y="4005064"/>
                  <a:ext cx="297218" cy="297218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sz="1500" dirty="0"/>
                    <a:t>d</a:t>
                  </a:r>
                </a:p>
              </p:txBody>
            </p:sp>
            <p:sp>
              <p:nvSpPr>
                <p:cNvPr id="57" name="Elipse 56"/>
                <p:cNvSpPr/>
                <p:nvPr/>
              </p:nvSpPr>
              <p:spPr>
                <a:xfrm>
                  <a:off x="2588241" y="5013176"/>
                  <a:ext cx="297218" cy="297218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500"/>
                </a:p>
              </p:txBody>
            </p:sp>
          </p:grpSp>
          <p:sp>
            <p:nvSpPr>
              <p:cNvPr id="58" name="CuadroTexto 57"/>
              <p:cNvSpPr txBox="1"/>
              <p:nvPr/>
            </p:nvSpPr>
            <p:spPr>
              <a:xfrm>
                <a:off x="2892591" y="5375971"/>
                <a:ext cx="363947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1500" dirty="0"/>
                  <a:t>D</a:t>
                </a:r>
              </a:p>
            </p:txBody>
          </p:sp>
        </p:grpSp>
        <p:grpSp>
          <p:nvGrpSpPr>
            <p:cNvPr id="76" name="Agrupar 75"/>
            <p:cNvGrpSpPr/>
            <p:nvPr/>
          </p:nvGrpSpPr>
          <p:grpSpPr>
            <a:xfrm>
              <a:off x="3451104" y="4008855"/>
              <a:ext cx="344709" cy="1754914"/>
              <a:chOff x="3466792" y="4008855"/>
              <a:chExt cx="344709" cy="1754914"/>
            </a:xfrm>
          </p:grpSpPr>
          <p:grpSp>
            <p:nvGrpSpPr>
              <p:cNvPr id="60" name="Agrupar 59"/>
              <p:cNvGrpSpPr/>
              <p:nvPr/>
            </p:nvGrpSpPr>
            <p:grpSpPr>
              <a:xfrm>
                <a:off x="3490538" y="4008855"/>
                <a:ext cx="297218" cy="1305330"/>
                <a:chOff x="2588241" y="4005064"/>
                <a:chExt cx="297218" cy="1305330"/>
              </a:xfrm>
            </p:grpSpPr>
            <p:sp>
              <p:nvSpPr>
                <p:cNvPr id="61" name="Elipse 60"/>
                <p:cNvSpPr/>
                <p:nvPr/>
              </p:nvSpPr>
              <p:spPr>
                <a:xfrm>
                  <a:off x="2588241" y="4509120"/>
                  <a:ext cx="297218" cy="297218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500"/>
                </a:p>
              </p:txBody>
            </p:sp>
            <p:sp>
              <p:nvSpPr>
                <p:cNvPr id="62" name="Elipse 61"/>
                <p:cNvSpPr/>
                <p:nvPr/>
              </p:nvSpPr>
              <p:spPr>
                <a:xfrm>
                  <a:off x="2588241" y="4005064"/>
                  <a:ext cx="297218" cy="297218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500" dirty="0"/>
                </a:p>
              </p:txBody>
            </p:sp>
            <p:sp>
              <p:nvSpPr>
                <p:cNvPr id="63" name="Elipse 62"/>
                <p:cNvSpPr/>
                <p:nvPr/>
              </p:nvSpPr>
              <p:spPr>
                <a:xfrm>
                  <a:off x="2588241" y="5013176"/>
                  <a:ext cx="297218" cy="297218"/>
                </a:xfrm>
                <a:prstGeom prst="ellipse">
                  <a:avLst/>
                </a:prstGeom>
                <a:pattFill prst="pct50">
                  <a:fgClr>
                    <a:prstClr val="black"/>
                  </a:fgClr>
                  <a:bgClr>
                    <a:prstClr val="white"/>
                  </a:bgClr>
                </a:pattFill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500"/>
                </a:p>
              </p:txBody>
            </p:sp>
          </p:grpSp>
          <p:sp>
            <p:nvSpPr>
              <p:cNvPr id="64" name="CuadroTexto 63"/>
              <p:cNvSpPr txBox="1"/>
              <p:nvPr/>
            </p:nvSpPr>
            <p:spPr>
              <a:xfrm>
                <a:off x="3466792" y="5375971"/>
                <a:ext cx="34470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1500" dirty="0"/>
                  <a:t>C</a:t>
                </a:r>
              </a:p>
            </p:txBody>
          </p:sp>
        </p:grpSp>
        <p:grpSp>
          <p:nvGrpSpPr>
            <p:cNvPr id="79" name="Agrupar 78"/>
            <p:cNvGrpSpPr/>
            <p:nvPr/>
          </p:nvGrpSpPr>
          <p:grpSpPr>
            <a:xfrm>
              <a:off x="4026207" y="3995878"/>
              <a:ext cx="346634" cy="1767891"/>
              <a:chOff x="4026207" y="3995878"/>
              <a:chExt cx="346634" cy="1767891"/>
            </a:xfrm>
          </p:grpSpPr>
          <p:sp>
            <p:nvSpPr>
              <p:cNvPr id="65" name="CuadroTexto 64"/>
              <p:cNvSpPr txBox="1"/>
              <p:nvPr/>
            </p:nvSpPr>
            <p:spPr>
              <a:xfrm>
                <a:off x="4026207" y="5375971"/>
                <a:ext cx="346634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1500" dirty="0"/>
                  <a:t>B</a:t>
                </a:r>
              </a:p>
            </p:txBody>
          </p:sp>
          <p:sp>
            <p:nvSpPr>
              <p:cNvPr id="68" name="Elipse 67"/>
              <p:cNvSpPr/>
              <p:nvPr/>
            </p:nvSpPr>
            <p:spPr>
              <a:xfrm>
                <a:off x="4050914" y="4509120"/>
                <a:ext cx="297218" cy="297218"/>
              </a:xfrm>
              <a:prstGeom prst="ellipse">
                <a:avLst/>
              </a:prstGeom>
              <a:pattFill prst="pct50">
                <a:fgClr>
                  <a:prstClr val="black"/>
                </a:fgClr>
                <a:bgClr>
                  <a:prstClr val="white"/>
                </a:bgClr>
              </a:patt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  <p:sp>
            <p:nvSpPr>
              <p:cNvPr id="69" name="Elipse 68"/>
              <p:cNvSpPr/>
              <p:nvPr/>
            </p:nvSpPr>
            <p:spPr>
              <a:xfrm>
                <a:off x="4050914" y="3995878"/>
                <a:ext cx="297218" cy="297218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 dirty="0"/>
              </a:p>
            </p:txBody>
          </p:sp>
          <p:sp>
            <p:nvSpPr>
              <p:cNvPr id="70" name="Elipse 69"/>
              <p:cNvSpPr/>
              <p:nvPr/>
            </p:nvSpPr>
            <p:spPr>
              <a:xfrm>
                <a:off x="4050914" y="5013176"/>
                <a:ext cx="297218" cy="297218"/>
              </a:xfrm>
              <a:prstGeom prst="ellipse">
                <a:avLst/>
              </a:prstGeom>
              <a:pattFill prst="pct50">
                <a:fgClr>
                  <a:prstClr val="black"/>
                </a:fgClr>
                <a:bgClr>
                  <a:prstClr val="white"/>
                </a:bgClr>
              </a:patt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grpSp>
          <p:nvGrpSpPr>
            <p:cNvPr id="78" name="Agrupar 77"/>
            <p:cNvGrpSpPr/>
            <p:nvPr/>
          </p:nvGrpSpPr>
          <p:grpSpPr>
            <a:xfrm>
              <a:off x="4595761" y="4005064"/>
              <a:ext cx="354328" cy="1758705"/>
              <a:chOff x="4609101" y="4005064"/>
              <a:chExt cx="354328" cy="1758705"/>
            </a:xfrm>
          </p:grpSpPr>
          <p:sp>
            <p:nvSpPr>
              <p:cNvPr id="66" name="CuadroTexto 65"/>
              <p:cNvSpPr txBox="1"/>
              <p:nvPr/>
            </p:nvSpPr>
            <p:spPr>
              <a:xfrm>
                <a:off x="4609101" y="5375971"/>
                <a:ext cx="354328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1500" dirty="0"/>
                  <a:t>A</a:t>
                </a:r>
              </a:p>
            </p:txBody>
          </p:sp>
          <p:grpSp>
            <p:nvGrpSpPr>
              <p:cNvPr id="71" name="Agrupar 70"/>
              <p:cNvGrpSpPr/>
              <p:nvPr/>
            </p:nvGrpSpPr>
            <p:grpSpPr>
              <a:xfrm>
                <a:off x="4637656" y="4005064"/>
                <a:ext cx="297218" cy="1305330"/>
                <a:chOff x="2588241" y="4005064"/>
                <a:chExt cx="297218" cy="1305330"/>
              </a:xfrm>
            </p:grpSpPr>
            <p:sp>
              <p:nvSpPr>
                <p:cNvPr id="72" name="Elipse 71"/>
                <p:cNvSpPr/>
                <p:nvPr/>
              </p:nvSpPr>
              <p:spPr>
                <a:xfrm>
                  <a:off x="2588241" y="4509120"/>
                  <a:ext cx="297218" cy="297218"/>
                </a:xfrm>
                <a:prstGeom prst="ellipse">
                  <a:avLst/>
                </a:prstGeom>
                <a:pattFill prst="pct50">
                  <a:fgClr>
                    <a:prstClr val="black"/>
                  </a:fgClr>
                  <a:bgClr>
                    <a:prstClr val="white"/>
                  </a:bgClr>
                </a:pattFill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500"/>
                </a:p>
              </p:txBody>
            </p:sp>
            <p:sp>
              <p:nvSpPr>
                <p:cNvPr id="73" name="Elipse 72"/>
                <p:cNvSpPr/>
                <p:nvPr/>
              </p:nvSpPr>
              <p:spPr>
                <a:xfrm>
                  <a:off x="2588241" y="4005064"/>
                  <a:ext cx="297218" cy="297218"/>
                </a:xfrm>
                <a:prstGeom prst="ellipse">
                  <a:avLst/>
                </a:prstGeom>
                <a:pattFill prst="pct50">
                  <a:fgClr>
                    <a:prstClr val="black"/>
                  </a:fgClr>
                  <a:bgClr>
                    <a:prstClr val="white"/>
                  </a:bgClr>
                </a:pattFill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500" dirty="0"/>
                </a:p>
              </p:txBody>
            </p:sp>
            <p:sp>
              <p:nvSpPr>
                <p:cNvPr id="74" name="Elipse 73"/>
                <p:cNvSpPr/>
                <p:nvPr/>
              </p:nvSpPr>
              <p:spPr>
                <a:xfrm>
                  <a:off x="2588241" y="5013176"/>
                  <a:ext cx="297218" cy="297218"/>
                </a:xfrm>
                <a:prstGeom prst="ellipse">
                  <a:avLst/>
                </a:prstGeom>
                <a:pattFill prst="pct50">
                  <a:fgClr>
                    <a:prstClr val="black"/>
                  </a:fgClr>
                  <a:bgClr>
                    <a:prstClr val="white"/>
                  </a:bgClr>
                </a:pattFill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5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74686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5213360" y="1237320"/>
            <a:ext cx="1275243" cy="63113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67" dirty="0">
                <a:latin typeface="Arial Narrow"/>
                <a:cs typeface="Arial Narrow"/>
              </a:rPr>
              <a:t>Algoritmo de Aprendizaje</a:t>
            </a:r>
          </a:p>
          <a:p>
            <a:pPr algn="ctr"/>
            <a:r>
              <a:rPr lang="es-ES" sz="1167" dirty="0">
                <a:latin typeface="Arial Narrow"/>
                <a:cs typeface="Arial Narrow"/>
              </a:rPr>
              <a:t>(Optimización)</a:t>
            </a:r>
          </a:p>
        </p:txBody>
      </p:sp>
      <p:grpSp>
        <p:nvGrpSpPr>
          <p:cNvPr id="4" name="4 Grupo"/>
          <p:cNvGrpSpPr/>
          <p:nvPr/>
        </p:nvGrpSpPr>
        <p:grpSpPr>
          <a:xfrm>
            <a:off x="6730085" y="1360183"/>
            <a:ext cx="357190" cy="357190"/>
            <a:chOff x="2071670" y="1714488"/>
            <a:chExt cx="428628" cy="428628"/>
          </a:xfrm>
        </p:grpSpPr>
        <p:sp>
          <p:nvSpPr>
            <p:cNvPr id="5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7" name="114 Conector recto de flecha"/>
          <p:cNvCxnSpPr>
            <a:stCxn id="5" idx="0"/>
          </p:cNvCxnSpPr>
          <p:nvPr/>
        </p:nvCxnSpPr>
        <p:spPr>
          <a:xfrm flipV="1">
            <a:off x="6908680" y="929543"/>
            <a:ext cx="0" cy="43064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623" y="1641872"/>
            <a:ext cx="254000" cy="3175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623" y="1057300"/>
            <a:ext cx="254000" cy="317500"/>
          </a:xfrm>
          <a:prstGeom prst="rect">
            <a:avLst/>
          </a:prstGeom>
        </p:spPr>
      </p:pic>
      <p:sp>
        <p:nvSpPr>
          <p:cNvPr id="34" name="116 CuadroTexto"/>
          <p:cNvSpPr txBox="1"/>
          <p:nvPr/>
        </p:nvSpPr>
        <p:spPr>
          <a:xfrm>
            <a:off x="1085051" y="517241"/>
            <a:ext cx="5148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117 CuadroTexto"/>
          <p:cNvSpPr txBox="1"/>
          <p:nvPr/>
        </p:nvSpPr>
        <p:spPr>
          <a:xfrm>
            <a:off x="1085051" y="997294"/>
            <a:ext cx="5148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5" name="110 Conector recto"/>
          <p:cNvCxnSpPr/>
          <p:nvPr/>
        </p:nvCxnSpPr>
        <p:spPr>
          <a:xfrm>
            <a:off x="2648176" y="697260"/>
            <a:ext cx="0" cy="313094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110 Conector recto"/>
          <p:cNvCxnSpPr/>
          <p:nvPr/>
        </p:nvCxnSpPr>
        <p:spPr>
          <a:xfrm>
            <a:off x="2348143" y="1177313"/>
            <a:ext cx="0" cy="2999422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107 Forma libre"/>
          <p:cNvSpPr/>
          <p:nvPr/>
        </p:nvSpPr>
        <p:spPr>
          <a:xfrm>
            <a:off x="4445526" y="2381024"/>
            <a:ext cx="482903" cy="441403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03" name="108 Forma libre"/>
          <p:cNvSpPr/>
          <p:nvPr/>
        </p:nvSpPr>
        <p:spPr>
          <a:xfrm>
            <a:off x="4445600" y="3172263"/>
            <a:ext cx="482828" cy="845160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2" name="Rectángulo 1"/>
          <p:cNvSpPr/>
          <p:nvPr/>
        </p:nvSpPr>
        <p:spPr>
          <a:xfrm>
            <a:off x="3421331" y="577247"/>
            <a:ext cx="1387085" cy="72008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67">
              <a:latin typeface="Arial Narrow"/>
              <a:cs typeface="Arial Narrow"/>
            </a:endParaRPr>
          </a:p>
        </p:txBody>
      </p:sp>
      <p:sp>
        <p:nvSpPr>
          <p:cNvPr id="150" name="CuadroTexto 149"/>
          <p:cNvSpPr txBox="1"/>
          <p:nvPr/>
        </p:nvSpPr>
        <p:spPr>
          <a:xfrm>
            <a:off x="3688607" y="719279"/>
            <a:ext cx="896399" cy="451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67" dirty="0">
                <a:latin typeface="Arial Narrow"/>
                <a:cs typeface="Arial Narrow"/>
              </a:rPr>
              <a:t>Sistema </a:t>
            </a:r>
          </a:p>
          <a:p>
            <a:pPr algn="ctr"/>
            <a:r>
              <a:rPr lang="es-ES" sz="1167" dirty="0">
                <a:latin typeface="Arial Narrow"/>
                <a:cs typeface="Arial Narrow"/>
              </a:rPr>
              <a:t>Desconocido</a:t>
            </a:r>
          </a:p>
        </p:txBody>
      </p:sp>
      <p:cxnSp>
        <p:nvCxnSpPr>
          <p:cNvPr id="201" name="Conector recto de flecha 200"/>
          <p:cNvCxnSpPr>
            <a:stCxn id="145" idx="3"/>
          </p:cNvCxnSpPr>
          <p:nvPr/>
        </p:nvCxnSpPr>
        <p:spPr>
          <a:xfrm>
            <a:off x="1956304" y="695835"/>
            <a:ext cx="1465027" cy="1425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recto de flecha 205"/>
          <p:cNvCxnSpPr>
            <a:stCxn id="159" idx="3"/>
          </p:cNvCxnSpPr>
          <p:nvPr/>
        </p:nvCxnSpPr>
        <p:spPr>
          <a:xfrm flipV="1">
            <a:off x="1957127" y="1177313"/>
            <a:ext cx="1464204" cy="1425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cto de flecha 206"/>
          <p:cNvCxnSpPr>
            <a:stCxn id="2" idx="3"/>
          </p:cNvCxnSpPr>
          <p:nvPr/>
        </p:nvCxnSpPr>
        <p:spPr>
          <a:xfrm flipV="1">
            <a:off x="4808416" y="929544"/>
            <a:ext cx="2420880" cy="7743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Conector angular 209"/>
          <p:cNvCxnSpPr>
            <a:stCxn id="457" idx="3"/>
            <a:endCxn id="5" idx="2"/>
          </p:cNvCxnSpPr>
          <p:nvPr/>
        </p:nvCxnSpPr>
        <p:spPr>
          <a:xfrm flipV="1">
            <a:off x="6485753" y="1717374"/>
            <a:ext cx="422928" cy="1266458"/>
          </a:xfrm>
          <a:prstGeom prst="bentConnector2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2" name="Agrupar 311"/>
          <p:cNvGrpSpPr/>
          <p:nvPr/>
        </p:nvGrpSpPr>
        <p:grpSpPr>
          <a:xfrm>
            <a:off x="3165393" y="2865243"/>
            <a:ext cx="60007" cy="307020"/>
            <a:chOff x="2312341" y="4258712"/>
            <a:chExt cx="72008" cy="368424"/>
          </a:xfrm>
        </p:grpSpPr>
        <p:sp>
          <p:nvSpPr>
            <p:cNvPr id="309" name="Elipse 308"/>
            <p:cNvSpPr/>
            <p:nvPr/>
          </p:nvSpPr>
          <p:spPr>
            <a:xfrm>
              <a:off x="2312341" y="425871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310" name="Elipse 309"/>
            <p:cNvSpPr/>
            <p:nvPr/>
          </p:nvSpPr>
          <p:spPr>
            <a:xfrm>
              <a:off x="2312341" y="441111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311" name="Elipse 310"/>
            <p:cNvSpPr/>
            <p:nvPr/>
          </p:nvSpPr>
          <p:spPr>
            <a:xfrm>
              <a:off x="2312341" y="455512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387" name="4 Grupo"/>
          <p:cNvGrpSpPr/>
          <p:nvPr/>
        </p:nvGrpSpPr>
        <p:grpSpPr>
          <a:xfrm>
            <a:off x="3548276" y="2208020"/>
            <a:ext cx="357190" cy="357190"/>
            <a:chOff x="2071670" y="1714488"/>
            <a:chExt cx="428628" cy="428628"/>
          </a:xfrm>
        </p:grpSpPr>
        <p:sp>
          <p:nvSpPr>
            <p:cNvPr id="388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389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390" name="107 Forma libre"/>
          <p:cNvSpPr/>
          <p:nvPr/>
        </p:nvSpPr>
        <p:spPr>
          <a:xfrm>
            <a:off x="3316173" y="2205169"/>
            <a:ext cx="232103" cy="117842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391" name="108 Forma libre"/>
          <p:cNvSpPr/>
          <p:nvPr/>
        </p:nvSpPr>
        <p:spPr>
          <a:xfrm>
            <a:off x="3306454" y="2445197"/>
            <a:ext cx="241822" cy="126188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392" name="114 Conector recto de flecha"/>
          <p:cNvCxnSpPr>
            <a:stCxn id="388" idx="3"/>
            <a:endCxn id="397" idx="1"/>
          </p:cNvCxnSpPr>
          <p:nvPr/>
        </p:nvCxnSpPr>
        <p:spPr>
          <a:xfrm flipV="1">
            <a:off x="3905466" y="2383765"/>
            <a:ext cx="182870" cy="28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3" name="Agrupar 392"/>
          <p:cNvGrpSpPr/>
          <p:nvPr/>
        </p:nvGrpSpPr>
        <p:grpSpPr>
          <a:xfrm>
            <a:off x="4088336" y="2205170"/>
            <a:ext cx="357190" cy="357190"/>
            <a:chOff x="3857620" y="142852"/>
            <a:chExt cx="428628" cy="428628"/>
          </a:xfrm>
        </p:grpSpPr>
        <p:grpSp>
          <p:nvGrpSpPr>
            <p:cNvPr id="394" name="176 Grupo"/>
            <p:cNvGrpSpPr/>
            <p:nvPr/>
          </p:nvGrpSpPr>
          <p:grpSpPr>
            <a:xfrm>
              <a:off x="3857620" y="142852"/>
              <a:ext cx="428628" cy="428628"/>
              <a:chOff x="285720" y="1500174"/>
              <a:chExt cx="428628" cy="428628"/>
            </a:xfrm>
          </p:grpSpPr>
          <p:sp>
            <p:nvSpPr>
              <p:cNvPr id="397" name="182 Rectángulo"/>
              <p:cNvSpPr/>
              <p:nvPr/>
            </p:nvSpPr>
            <p:spPr>
              <a:xfrm>
                <a:off x="285720" y="1500174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398" name="183 Conector recto"/>
              <p:cNvCxnSpPr>
                <a:stCxn id="397" idx="1"/>
                <a:endCxn id="397" idx="3"/>
              </p:cNvCxnSpPr>
              <p:nvPr/>
            </p:nvCxnSpPr>
            <p:spPr>
              <a:xfrm rot="10800000" flipH="1">
                <a:off x="285720" y="1714488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184 Conector recto"/>
              <p:cNvCxnSpPr>
                <a:stCxn id="397" idx="0"/>
                <a:endCxn id="397" idx="2"/>
              </p:cNvCxnSpPr>
              <p:nvPr/>
            </p:nvCxnSpPr>
            <p:spPr>
              <a:xfrm rot="16200000" flipH="1">
                <a:off x="285720" y="1714488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0" name="185 Forma libre"/>
              <p:cNvSpPr/>
              <p:nvPr/>
            </p:nvSpPr>
            <p:spPr>
              <a:xfrm>
                <a:off x="285720" y="1553798"/>
                <a:ext cx="428628" cy="324000"/>
              </a:xfrm>
              <a:custGeom>
                <a:avLst/>
                <a:gdLst>
                  <a:gd name="connsiteX0" fmla="*/ 971550 w 971550"/>
                  <a:gd name="connsiteY0" fmla="*/ 0 h 638175"/>
                  <a:gd name="connsiteX1" fmla="*/ 652463 w 971550"/>
                  <a:gd name="connsiteY1" fmla="*/ 95250 h 638175"/>
                  <a:gd name="connsiteX2" fmla="*/ 304800 w 971550"/>
                  <a:gd name="connsiteY2" fmla="*/ 538163 h 638175"/>
                  <a:gd name="connsiteX3" fmla="*/ 0 w 971550"/>
                  <a:gd name="connsiteY3" fmla="*/ 638175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50" h="638175">
                    <a:moveTo>
                      <a:pt x="971550" y="0"/>
                    </a:moveTo>
                    <a:cubicBezTo>
                      <a:pt x="867569" y="2778"/>
                      <a:pt x="763588" y="5556"/>
                      <a:pt x="652463" y="95250"/>
                    </a:cubicBezTo>
                    <a:cubicBezTo>
                      <a:pt x="541338" y="184944"/>
                      <a:pt x="413544" y="447676"/>
                      <a:pt x="304800" y="538163"/>
                    </a:cubicBezTo>
                    <a:cubicBezTo>
                      <a:pt x="196056" y="628651"/>
                      <a:pt x="98028" y="633413"/>
                      <a:pt x="0" y="638175"/>
                    </a:cubicBezTo>
                  </a:path>
                </a:pathLst>
              </a:custGeom>
              <a:ln w="2222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pic>
          <p:nvPicPr>
            <p:cNvPr id="395" name="Imagen 394"/>
            <p:cNvPicPr>
              <a:picLocks noChangeAspect="1"/>
            </p:cNvPicPr>
            <p:nvPr/>
          </p:nvPicPr>
          <p:blipFill rotWithShape="1">
            <a:blip r:embed="rId5"/>
            <a:srcRect l="24076" t="36044" r="24004" b="22607"/>
            <a:stretch/>
          </p:blipFill>
          <p:spPr>
            <a:xfrm>
              <a:off x="3869327" y="163480"/>
              <a:ext cx="184626" cy="120781"/>
            </a:xfrm>
            <a:prstGeom prst="rect">
              <a:avLst/>
            </a:prstGeom>
          </p:spPr>
        </p:pic>
        <p:pic>
          <p:nvPicPr>
            <p:cNvPr id="396" name="Imagen 395"/>
            <p:cNvPicPr>
              <a:picLocks noChangeAspect="1"/>
            </p:cNvPicPr>
            <p:nvPr/>
          </p:nvPicPr>
          <p:blipFill rotWithShape="1">
            <a:blip r:embed="rId6"/>
            <a:srcRect l="24216" t="25738" r="28054" b="18827"/>
            <a:stretch/>
          </p:blipFill>
          <p:spPr>
            <a:xfrm>
              <a:off x="4121807" y="402589"/>
              <a:ext cx="157601" cy="161925"/>
            </a:xfrm>
            <a:prstGeom prst="rect">
              <a:avLst/>
            </a:prstGeom>
          </p:spPr>
        </p:pic>
      </p:grpSp>
      <p:grpSp>
        <p:nvGrpSpPr>
          <p:cNvPr id="402" name="74 Grupo"/>
          <p:cNvGrpSpPr/>
          <p:nvPr/>
        </p:nvGrpSpPr>
        <p:grpSpPr>
          <a:xfrm>
            <a:off x="3018514" y="2385190"/>
            <a:ext cx="357190" cy="357190"/>
            <a:chOff x="785786" y="928670"/>
            <a:chExt cx="428628" cy="428628"/>
          </a:xfrm>
        </p:grpSpPr>
        <p:cxnSp>
          <p:nvCxnSpPr>
            <p:cNvPr id="404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5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cxnSp>
        <p:nvCxnSpPr>
          <p:cNvPr id="403" name="110 Conector recto"/>
          <p:cNvCxnSpPr/>
          <p:nvPr/>
        </p:nvCxnSpPr>
        <p:spPr>
          <a:xfrm flipV="1">
            <a:off x="2348143" y="2563785"/>
            <a:ext cx="969930" cy="760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7" name="74 Grupo"/>
          <p:cNvGrpSpPr/>
          <p:nvPr/>
        </p:nvGrpSpPr>
        <p:grpSpPr>
          <a:xfrm>
            <a:off x="3018514" y="2028000"/>
            <a:ext cx="357190" cy="357190"/>
            <a:chOff x="785786" y="928670"/>
            <a:chExt cx="428628" cy="428628"/>
          </a:xfrm>
        </p:grpSpPr>
        <p:cxnSp>
          <p:nvCxnSpPr>
            <p:cNvPr id="409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cxnSp>
        <p:nvCxnSpPr>
          <p:cNvPr id="408" name="110 Conector recto"/>
          <p:cNvCxnSpPr>
            <a:endCxn id="410" idx="2"/>
          </p:cNvCxnSpPr>
          <p:nvPr/>
        </p:nvCxnSpPr>
        <p:spPr>
          <a:xfrm flipV="1">
            <a:off x="2648176" y="2206595"/>
            <a:ext cx="429870" cy="1425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" name="Agrupar 410"/>
          <p:cNvGrpSpPr/>
          <p:nvPr/>
        </p:nvGrpSpPr>
        <p:grpSpPr>
          <a:xfrm>
            <a:off x="2888202" y="1665110"/>
            <a:ext cx="487502" cy="357190"/>
            <a:chOff x="1979712" y="2780928"/>
            <a:chExt cx="585002" cy="428628"/>
          </a:xfrm>
        </p:grpSpPr>
        <p:grpSp>
          <p:nvGrpSpPr>
            <p:cNvPr id="412" name="74 Grupo"/>
            <p:cNvGrpSpPr/>
            <p:nvPr/>
          </p:nvGrpSpPr>
          <p:grpSpPr>
            <a:xfrm>
              <a:off x="2136086" y="2780928"/>
              <a:ext cx="428628" cy="428628"/>
              <a:chOff x="785786" y="928670"/>
              <a:chExt cx="428628" cy="428628"/>
            </a:xfrm>
          </p:grpSpPr>
          <p:cxnSp>
            <p:nvCxnSpPr>
              <p:cNvPr id="414" name="75 Conector recto de flecha"/>
              <p:cNvCxnSpPr/>
              <p:nvPr/>
            </p:nvCxnSpPr>
            <p:spPr>
              <a:xfrm rot="5400000" flipH="1" flipV="1">
                <a:off x="785786" y="928670"/>
                <a:ext cx="428628" cy="42862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oval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5" name="76 Elipse"/>
              <p:cNvSpPr/>
              <p:nvPr/>
            </p:nvSpPr>
            <p:spPr>
              <a:xfrm>
                <a:off x="857224" y="1000108"/>
                <a:ext cx="285752" cy="28575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cxnSp>
          <p:nvCxnSpPr>
            <p:cNvPr id="413" name="110 Conector recto"/>
            <p:cNvCxnSpPr/>
            <p:nvPr/>
          </p:nvCxnSpPr>
          <p:spPr>
            <a:xfrm>
              <a:off x="1979712" y="2995242"/>
              <a:ext cx="227812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6" name="Conector angular 415"/>
          <p:cNvCxnSpPr>
            <a:stCxn id="415" idx="6"/>
            <a:endCxn id="388" idx="0"/>
          </p:cNvCxnSpPr>
          <p:nvPr/>
        </p:nvCxnSpPr>
        <p:spPr>
          <a:xfrm>
            <a:off x="3316173" y="1843705"/>
            <a:ext cx="410698" cy="364315"/>
          </a:xfrm>
          <a:prstGeom prst="bentConnector2">
            <a:avLst/>
          </a:prstGeom>
          <a:ln w="127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7" name="4 Grupo"/>
          <p:cNvGrpSpPr/>
          <p:nvPr/>
        </p:nvGrpSpPr>
        <p:grpSpPr>
          <a:xfrm>
            <a:off x="3548276" y="3828200"/>
            <a:ext cx="357190" cy="357190"/>
            <a:chOff x="2071670" y="1714488"/>
            <a:chExt cx="428628" cy="428628"/>
          </a:xfrm>
        </p:grpSpPr>
        <p:sp>
          <p:nvSpPr>
            <p:cNvPr id="418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419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420" name="107 Forma libre"/>
          <p:cNvSpPr/>
          <p:nvPr/>
        </p:nvSpPr>
        <p:spPr>
          <a:xfrm>
            <a:off x="3316173" y="3825349"/>
            <a:ext cx="232103" cy="117842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421" name="108 Forma libre"/>
          <p:cNvSpPr/>
          <p:nvPr/>
        </p:nvSpPr>
        <p:spPr>
          <a:xfrm>
            <a:off x="3306454" y="4065377"/>
            <a:ext cx="241822" cy="126188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422" name="114 Conector recto de flecha"/>
          <p:cNvCxnSpPr>
            <a:stCxn id="418" idx="3"/>
            <a:endCxn id="427" idx="1"/>
          </p:cNvCxnSpPr>
          <p:nvPr/>
        </p:nvCxnSpPr>
        <p:spPr>
          <a:xfrm flipV="1">
            <a:off x="3905466" y="4003945"/>
            <a:ext cx="182870" cy="28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3" name="Agrupar 422"/>
          <p:cNvGrpSpPr/>
          <p:nvPr/>
        </p:nvGrpSpPr>
        <p:grpSpPr>
          <a:xfrm>
            <a:off x="4088336" y="3825350"/>
            <a:ext cx="357190" cy="357190"/>
            <a:chOff x="3857620" y="142852"/>
            <a:chExt cx="428628" cy="428628"/>
          </a:xfrm>
        </p:grpSpPr>
        <p:grpSp>
          <p:nvGrpSpPr>
            <p:cNvPr id="424" name="176 Grupo"/>
            <p:cNvGrpSpPr/>
            <p:nvPr/>
          </p:nvGrpSpPr>
          <p:grpSpPr>
            <a:xfrm>
              <a:off x="3857620" y="142852"/>
              <a:ext cx="428628" cy="428628"/>
              <a:chOff x="285720" y="1500174"/>
              <a:chExt cx="428628" cy="428628"/>
            </a:xfrm>
          </p:grpSpPr>
          <p:sp>
            <p:nvSpPr>
              <p:cNvPr id="427" name="182 Rectángulo"/>
              <p:cNvSpPr/>
              <p:nvPr/>
            </p:nvSpPr>
            <p:spPr>
              <a:xfrm>
                <a:off x="285720" y="1500174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428" name="183 Conector recto"/>
              <p:cNvCxnSpPr>
                <a:stCxn id="427" idx="1"/>
                <a:endCxn id="427" idx="3"/>
              </p:cNvCxnSpPr>
              <p:nvPr/>
            </p:nvCxnSpPr>
            <p:spPr>
              <a:xfrm rot="10800000" flipH="1">
                <a:off x="285720" y="1714488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184 Conector recto"/>
              <p:cNvCxnSpPr>
                <a:stCxn id="427" idx="0"/>
                <a:endCxn id="427" idx="2"/>
              </p:cNvCxnSpPr>
              <p:nvPr/>
            </p:nvCxnSpPr>
            <p:spPr>
              <a:xfrm rot="16200000" flipH="1">
                <a:off x="285720" y="1714488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0" name="185 Forma libre"/>
              <p:cNvSpPr/>
              <p:nvPr/>
            </p:nvSpPr>
            <p:spPr>
              <a:xfrm>
                <a:off x="285720" y="1553798"/>
                <a:ext cx="428628" cy="324000"/>
              </a:xfrm>
              <a:custGeom>
                <a:avLst/>
                <a:gdLst>
                  <a:gd name="connsiteX0" fmla="*/ 971550 w 971550"/>
                  <a:gd name="connsiteY0" fmla="*/ 0 h 638175"/>
                  <a:gd name="connsiteX1" fmla="*/ 652463 w 971550"/>
                  <a:gd name="connsiteY1" fmla="*/ 95250 h 638175"/>
                  <a:gd name="connsiteX2" fmla="*/ 304800 w 971550"/>
                  <a:gd name="connsiteY2" fmla="*/ 538163 h 638175"/>
                  <a:gd name="connsiteX3" fmla="*/ 0 w 971550"/>
                  <a:gd name="connsiteY3" fmla="*/ 638175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50" h="638175">
                    <a:moveTo>
                      <a:pt x="971550" y="0"/>
                    </a:moveTo>
                    <a:cubicBezTo>
                      <a:pt x="867569" y="2778"/>
                      <a:pt x="763588" y="5556"/>
                      <a:pt x="652463" y="95250"/>
                    </a:cubicBezTo>
                    <a:cubicBezTo>
                      <a:pt x="541338" y="184944"/>
                      <a:pt x="413544" y="447676"/>
                      <a:pt x="304800" y="538163"/>
                    </a:cubicBezTo>
                    <a:cubicBezTo>
                      <a:pt x="196056" y="628651"/>
                      <a:pt x="98028" y="633413"/>
                      <a:pt x="0" y="638175"/>
                    </a:cubicBezTo>
                  </a:path>
                </a:pathLst>
              </a:custGeom>
              <a:ln w="2222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pic>
          <p:nvPicPr>
            <p:cNvPr id="425" name="Imagen 424"/>
            <p:cNvPicPr>
              <a:picLocks noChangeAspect="1"/>
            </p:cNvPicPr>
            <p:nvPr/>
          </p:nvPicPr>
          <p:blipFill rotWithShape="1">
            <a:blip r:embed="rId5"/>
            <a:srcRect l="24076" t="36044" r="24004" b="22607"/>
            <a:stretch/>
          </p:blipFill>
          <p:spPr>
            <a:xfrm>
              <a:off x="3869327" y="163480"/>
              <a:ext cx="184626" cy="120781"/>
            </a:xfrm>
            <a:prstGeom prst="rect">
              <a:avLst/>
            </a:prstGeom>
          </p:spPr>
        </p:pic>
        <p:pic>
          <p:nvPicPr>
            <p:cNvPr id="426" name="Imagen 425"/>
            <p:cNvPicPr>
              <a:picLocks noChangeAspect="1"/>
            </p:cNvPicPr>
            <p:nvPr/>
          </p:nvPicPr>
          <p:blipFill rotWithShape="1">
            <a:blip r:embed="rId6"/>
            <a:srcRect l="24216" t="25738" r="28054" b="18827"/>
            <a:stretch/>
          </p:blipFill>
          <p:spPr>
            <a:xfrm>
              <a:off x="4121807" y="402589"/>
              <a:ext cx="157601" cy="161925"/>
            </a:xfrm>
            <a:prstGeom prst="rect">
              <a:avLst/>
            </a:prstGeom>
          </p:spPr>
        </p:pic>
      </p:grpSp>
      <p:grpSp>
        <p:nvGrpSpPr>
          <p:cNvPr id="432" name="74 Grupo"/>
          <p:cNvGrpSpPr/>
          <p:nvPr/>
        </p:nvGrpSpPr>
        <p:grpSpPr>
          <a:xfrm>
            <a:off x="3018514" y="4005370"/>
            <a:ext cx="357190" cy="357190"/>
            <a:chOff x="785786" y="928670"/>
            <a:chExt cx="428628" cy="428628"/>
          </a:xfrm>
        </p:grpSpPr>
        <p:cxnSp>
          <p:nvCxnSpPr>
            <p:cNvPr id="434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5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cxnSp>
        <p:nvCxnSpPr>
          <p:cNvPr id="433" name="110 Conector recto"/>
          <p:cNvCxnSpPr>
            <a:endCxn id="435" idx="2"/>
          </p:cNvCxnSpPr>
          <p:nvPr/>
        </p:nvCxnSpPr>
        <p:spPr>
          <a:xfrm flipV="1">
            <a:off x="2348143" y="4183965"/>
            <a:ext cx="729903" cy="760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7" name="74 Grupo"/>
          <p:cNvGrpSpPr/>
          <p:nvPr/>
        </p:nvGrpSpPr>
        <p:grpSpPr>
          <a:xfrm>
            <a:off x="3018514" y="3648180"/>
            <a:ext cx="357190" cy="357190"/>
            <a:chOff x="785786" y="928670"/>
            <a:chExt cx="428628" cy="428628"/>
          </a:xfrm>
        </p:grpSpPr>
        <p:cxnSp>
          <p:nvCxnSpPr>
            <p:cNvPr id="439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0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cxnSp>
        <p:nvCxnSpPr>
          <p:cNvPr id="438" name="110 Conector recto"/>
          <p:cNvCxnSpPr>
            <a:endCxn id="440" idx="2"/>
          </p:cNvCxnSpPr>
          <p:nvPr/>
        </p:nvCxnSpPr>
        <p:spPr>
          <a:xfrm>
            <a:off x="2648176" y="3825350"/>
            <a:ext cx="429870" cy="1426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1" name="Agrupar 440"/>
          <p:cNvGrpSpPr/>
          <p:nvPr/>
        </p:nvGrpSpPr>
        <p:grpSpPr>
          <a:xfrm>
            <a:off x="2888202" y="3285290"/>
            <a:ext cx="487502" cy="357190"/>
            <a:chOff x="1979712" y="2780928"/>
            <a:chExt cx="585002" cy="428628"/>
          </a:xfrm>
        </p:grpSpPr>
        <p:grpSp>
          <p:nvGrpSpPr>
            <p:cNvPr id="442" name="74 Grupo"/>
            <p:cNvGrpSpPr/>
            <p:nvPr/>
          </p:nvGrpSpPr>
          <p:grpSpPr>
            <a:xfrm>
              <a:off x="2136086" y="2780928"/>
              <a:ext cx="428628" cy="428628"/>
              <a:chOff x="785786" y="928670"/>
              <a:chExt cx="428628" cy="428628"/>
            </a:xfrm>
          </p:grpSpPr>
          <p:cxnSp>
            <p:nvCxnSpPr>
              <p:cNvPr id="444" name="75 Conector recto de flecha"/>
              <p:cNvCxnSpPr/>
              <p:nvPr/>
            </p:nvCxnSpPr>
            <p:spPr>
              <a:xfrm rot="5400000" flipH="1" flipV="1">
                <a:off x="785786" y="928670"/>
                <a:ext cx="428628" cy="42862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oval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5" name="76 Elipse"/>
              <p:cNvSpPr/>
              <p:nvPr/>
            </p:nvSpPr>
            <p:spPr>
              <a:xfrm>
                <a:off x="857224" y="1000108"/>
                <a:ext cx="285752" cy="28575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cxnSp>
          <p:nvCxnSpPr>
            <p:cNvPr id="443" name="110 Conector recto"/>
            <p:cNvCxnSpPr/>
            <p:nvPr/>
          </p:nvCxnSpPr>
          <p:spPr>
            <a:xfrm>
              <a:off x="1979712" y="2995242"/>
              <a:ext cx="227812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6" name="Conector angular 445"/>
          <p:cNvCxnSpPr>
            <a:stCxn id="445" idx="6"/>
            <a:endCxn id="418" idx="0"/>
          </p:cNvCxnSpPr>
          <p:nvPr/>
        </p:nvCxnSpPr>
        <p:spPr>
          <a:xfrm>
            <a:off x="3316173" y="3463885"/>
            <a:ext cx="410698" cy="364315"/>
          </a:xfrm>
          <a:prstGeom prst="bentConnector2">
            <a:avLst/>
          </a:prstGeom>
          <a:ln w="127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7" name="4 Grupo"/>
          <p:cNvGrpSpPr/>
          <p:nvPr/>
        </p:nvGrpSpPr>
        <p:grpSpPr>
          <a:xfrm>
            <a:off x="5588503" y="2808087"/>
            <a:ext cx="357190" cy="357190"/>
            <a:chOff x="2071670" y="1714488"/>
            <a:chExt cx="428628" cy="428628"/>
          </a:xfrm>
        </p:grpSpPr>
        <p:sp>
          <p:nvSpPr>
            <p:cNvPr id="448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449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450" name="107 Forma libre"/>
          <p:cNvSpPr/>
          <p:nvPr/>
        </p:nvSpPr>
        <p:spPr>
          <a:xfrm>
            <a:off x="5356399" y="2805236"/>
            <a:ext cx="232103" cy="117842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451" name="108 Forma libre"/>
          <p:cNvSpPr/>
          <p:nvPr/>
        </p:nvSpPr>
        <p:spPr>
          <a:xfrm>
            <a:off x="5346681" y="3045264"/>
            <a:ext cx="241822" cy="126188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452" name="114 Conector recto de flecha"/>
          <p:cNvCxnSpPr>
            <a:stCxn id="448" idx="3"/>
            <a:endCxn id="457" idx="1"/>
          </p:cNvCxnSpPr>
          <p:nvPr/>
        </p:nvCxnSpPr>
        <p:spPr>
          <a:xfrm flipV="1">
            <a:off x="5945693" y="2983832"/>
            <a:ext cx="182870" cy="28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3" name="Agrupar 452"/>
          <p:cNvGrpSpPr/>
          <p:nvPr/>
        </p:nvGrpSpPr>
        <p:grpSpPr>
          <a:xfrm>
            <a:off x="6128563" y="2805237"/>
            <a:ext cx="357190" cy="357190"/>
            <a:chOff x="3857620" y="142852"/>
            <a:chExt cx="428628" cy="428628"/>
          </a:xfrm>
        </p:grpSpPr>
        <p:grpSp>
          <p:nvGrpSpPr>
            <p:cNvPr id="454" name="176 Grupo"/>
            <p:cNvGrpSpPr/>
            <p:nvPr/>
          </p:nvGrpSpPr>
          <p:grpSpPr>
            <a:xfrm>
              <a:off x="3857620" y="142852"/>
              <a:ext cx="428628" cy="428628"/>
              <a:chOff x="285720" y="1500174"/>
              <a:chExt cx="428628" cy="428628"/>
            </a:xfrm>
          </p:grpSpPr>
          <p:sp>
            <p:nvSpPr>
              <p:cNvPr id="457" name="182 Rectángulo"/>
              <p:cNvSpPr/>
              <p:nvPr/>
            </p:nvSpPr>
            <p:spPr>
              <a:xfrm>
                <a:off x="285720" y="1500174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458" name="183 Conector recto"/>
              <p:cNvCxnSpPr>
                <a:stCxn id="457" idx="1"/>
                <a:endCxn id="457" idx="3"/>
              </p:cNvCxnSpPr>
              <p:nvPr/>
            </p:nvCxnSpPr>
            <p:spPr>
              <a:xfrm rot="10800000" flipH="1">
                <a:off x="285720" y="1714488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184 Conector recto"/>
              <p:cNvCxnSpPr>
                <a:stCxn id="457" idx="0"/>
                <a:endCxn id="457" idx="2"/>
              </p:cNvCxnSpPr>
              <p:nvPr/>
            </p:nvCxnSpPr>
            <p:spPr>
              <a:xfrm rot="16200000" flipH="1">
                <a:off x="285720" y="1714488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0" name="185 Forma libre"/>
              <p:cNvSpPr/>
              <p:nvPr/>
            </p:nvSpPr>
            <p:spPr>
              <a:xfrm>
                <a:off x="285720" y="1553798"/>
                <a:ext cx="428628" cy="324000"/>
              </a:xfrm>
              <a:custGeom>
                <a:avLst/>
                <a:gdLst>
                  <a:gd name="connsiteX0" fmla="*/ 971550 w 971550"/>
                  <a:gd name="connsiteY0" fmla="*/ 0 h 638175"/>
                  <a:gd name="connsiteX1" fmla="*/ 652463 w 971550"/>
                  <a:gd name="connsiteY1" fmla="*/ 95250 h 638175"/>
                  <a:gd name="connsiteX2" fmla="*/ 304800 w 971550"/>
                  <a:gd name="connsiteY2" fmla="*/ 538163 h 638175"/>
                  <a:gd name="connsiteX3" fmla="*/ 0 w 971550"/>
                  <a:gd name="connsiteY3" fmla="*/ 638175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50" h="638175">
                    <a:moveTo>
                      <a:pt x="971550" y="0"/>
                    </a:moveTo>
                    <a:cubicBezTo>
                      <a:pt x="867569" y="2778"/>
                      <a:pt x="763588" y="5556"/>
                      <a:pt x="652463" y="95250"/>
                    </a:cubicBezTo>
                    <a:cubicBezTo>
                      <a:pt x="541338" y="184944"/>
                      <a:pt x="413544" y="447676"/>
                      <a:pt x="304800" y="538163"/>
                    </a:cubicBezTo>
                    <a:cubicBezTo>
                      <a:pt x="196056" y="628651"/>
                      <a:pt x="98028" y="633413"/>
                      <a:pt x="0" y="638175"/>
                    </a:cubicBezTo>
                  </a:path>
                </a:pathLst>
              </a:custGeom>
              <a:ln w="2222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pic>
          <p:nvPicPr>
            <p:cNvPr id="455" name="Imagen 454"/>
            <p:cNvPicPr>
              <a:picLocks noChangeAspect="1"/>
            </p:cNvPicPr>
            <p:nvPr/>
          </p:nvPicPr>
          <p:blipFill rotWithShape="1">
            <a:blip r:embed="rId5"/>
            <a:srcRect l="24076" t="36044" r="24004" b="22607"/>
            <a:stretch/>
          </p:blipFill>
          <p:spPr>
            <a:xfrm>
              <a:off x="3869327" y="163480"/>
              <a:ext cx="184626" cy="120781"/>
            </a:xfrm>
            <a:prstGeom prst="rect">
              <a:avLst/>
            </a:prstGeom>
          </p:spPr>
        </p:pic>
        <p:pic>
          <p:nvPicPr>
            <p:cNvPr id="456" name="Imagen 455"/>
            <p:cNvPicPr>
              <a:picLocks noChangeAspect="1"/>
            </p:cNvPicPr>
            <p:nvPr/>
          </p:nvPicPr>
          <p:blipFill rotWithShape="1">
            <a:blip r:embed="rId6"/>
            <a:srcRect l="24216" t="25738" r="28054" b="18827"/>
            <a:stretch/>
          </p:blipFill>
          <p:spPr>
            <a:xfrm>
              <a:off x="4121807" y="402589"/>
              <a:ext cx="157601" cy="161925"/>
            </a:xfrm>
            <a:prstGeom prst="rect">
              <a:avLst/>
            </a:prstGeom>
          </p:spPr>
        </p:pic>
      </p:grpSp>
      <p:grpSp>
        <p:nvGrpSpPr>
          <p:cNvPr id="461" name="Agrupar 460"/>
          <p:cNvGrpSpPr/>
          <p:nvPr/>
        </p:nvGrpSpPr>
        <p:grpSpPr>
          <a:xfrm>
            <a:off x="4928429" y="2985257"/>
            <a:ext cx="487502" cy="357190"/>
            <a:chOff x="1979712" y="2780928"/>
            <a:chExt cx="585002" cy="428628"/>
          </a:xfrm>
        </p:grpSpPr>
        <p:grpSp>
          <p:nvGrpSpPr>
            <p:cNvPr id="462" name="74 Grupo"/>
            <p:cNvGrpSpPr/>
            <p:nvPr/>
          </p:nvGrpSpPr>
          <p:grpSpPr>
            <a:xfrm>
              <a:off x="2136086" y="2780928"/>
              <a:ext cx="428628" cy="428628"/>
              <a:chOff x="785786" y="928670"/>
              <a:chExt cx="428628" cy="428628"/>
            </a:xfrm>
          </p:grpSpPr>
          <p:cxnSp>
            <p:nvCxnSpPr>
              <p:cNvPr id="464" name="75 Conector recto de flecha"/>
              <p:cNvCxnSpPr/>
              <p:nvPr/>
            </p:nvCxnSpPr>
            <p:spPr>
              <a:xfrm rot="5400000" flipH="1" flipV="1">
                <a:off x="785786" y="928670"/>
                <a:ext cx="428628" cy="42862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oval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5" name="76 Elipse"/>
              <p:cNvSpPr/>
              <p:nvPr/>
            </p:nvSpPr>
            <p:spPr>
              <a:xfrm>
                <a:off x="857224" y="1000108"/>
                <a:ext cx="285752" cy="28575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cxnSp>
          <p:nvCxnSpPr>
            <p:cNvPr id="463" name="110 Conector recto"/>
            <p:cNvCxnSpPr/>
            <p:nvPr/>
          </p:nvCxnSpPr>
          <p:spPr>
            <a:xfrm>
              <a:off x="1979712" y="2995242"/>
              <a:ext cx="227812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6" name="Agrupar 465"/>
          <p:cNvGrpSpPr/>
          <p:nvPr/>
        </p:nvGrpSpPr>
        <p:grpSpPr>
          <a:xfrm>
            <a:off x="4928429" y="2628067"/>
            <a:ext cx="487502" cy="357190"/>
            <a:chOff x="1979712" y="2780928"/>
            <a:chExt cx="585002" cy="428628"/>
          </a:xfrm>
        </p:grpSpPr>
        <p:grpSp>
          <p:nvGrpSpPr>
            <p:cNvPr id="467" name="74 Grupo"/>
            <p:cNvGrpSpPr/>
            <p:nvPr/>
          </p:nvGrpSpPr>
          <p:grpSpPr>
            <a:xfrm>
              <a:off x="2136086" y="2780928"/>
              <a:ext cx="428628" cy="428628"/>
              <a:chOff x="785786" y="928670"/>
              <a:chExt cx="428628" cy="428628"/>
            </a:xfrm>
          </p:grpSpPr>
          <p:cxnSp>
            <p:nvCxnSpPr>
              <p:cNvPr id="469" name="75 Conector recto de flecha"/>
              <p:cNvCxnSpPr/>
              <p:nvPr/>
            </p:nvCxnSpPr>
            <p:spPr>
              <a:xfrm rot="5400000" flipH="1" flipV="1">
                <a:off x="785786" y="928670"/>
                <a:ext cx="428628" cy="42862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oval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0" name="76 Elipse"/>
              <p:cNvSpPr/>
              <p:nvPr/>
            </p:nvSpPr>
            <p:spPr>
              <a:xfrm>
                <a:off x="857224" y="1000108"/>
                <a:ext cx="285752" cy="28575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cxnSp>
          <p:nvCxnSpPr>
            <p:cNvPr id="468" name="110 Conector recto"/>
            <p:cNvCxnSpPr/>
            <p:nvPr/>
          </p:nvCxnSpPr>
          <p:spPr>
            <a:xfrm>
              <a:off x="1979712" y="2995242"/>
              <a:ext cx="227812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1" name="Agrupar 470"/>
          <p:cNvGrpSpPr/>
          <p:nvPr/>
        </p:nvGrpSpPr>
        <p:grpSpPr>
          <a:xfrm>
            <a:off x="4928429" y="2265177"/>
            <a:ext cx="487502" cy="357190"/>
            <a:chOff x="1979712" y="2780928"/>
            <a:chExt cx="585002" cy="428628"/>
          </a:xfrm>
        </p:grpSpPr>
        <p:grpSp>
          <p:nvGrpSpPr>
            <p:cNvPr id="472" name="74 Grupo"/>
            <p:cNvGrpSpPr/>
            <p:nvPr/>
          </p:nvGrpSpPr>
          <p:grpSpPr>
            <a:xfrm>
              <a:off x="2136086" y="2780928"/>
              <a:ext cx="428628" cy="428628"/>
              <a:chOff x="785786" y="928670"/>
              <a:chExt cx="428628" cy="428628"/>
            </a:xfrm>
          </p:grpSpPr>
          <p:cxnSp>
            <p:nvCxnSpPr>
              <p:cNvPr id="474" name="75 Conector recto de flecha"/>
              <p:cNvCxnSpPr/>
              <p:nvPr/>
            </p:nvCxnSpPr>
            <p:spPr>
              <a:xfrm rot="5400000" flipH="1" flipV="1">
                <a:off x="785786" y="928670"/>
                <a:ext cx="428628" cy="42862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oval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5" name="76 Elipse"/>
              <p:cNvSpPr/>
              <p:nvPr/>
            </p:nvSpPr>
            <p:spPr>
              <a:xfrm>
                <a:off x="857224" y="1000108"/>
                <a:ext cx="285752" cy="28575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cxnSp>
          <p:nvCxnSpPr>
            <p:cNvPr id="473" name="110 Conector recto"/>
            <p:cNvCxnSpPr/>
            <p:nvPr/>
          </p:nvCxnSpPr>
          <p:spPr>
            <a:xfrm>
              <a:off x="1979712" y="2995242"/>
              <a:ext cx="227812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6" name="Conector angular 475"/>
          <p:cNvCxnSpPr>
            <a:stCxn id="475" idx="6"/>
            <a:endCxn id="448" idx="0"/>
          </p:cNvCxnSpPr>
          <p:nvPr/>
        </p:nvCxnSpPr>
        <p:spPr>
          <a:xfrm>
            <a:off x="5356399" y="2443772"/>
            <a:ext cx="410698" cy="364315"/>
          </a:xfrm>
          <a:prstGeom prst="bentConnector2">
            <a:avLst/>
          </a:prstGeom>
          <a:ln w="1270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7" name="89 CuadroTexto"/>
          <p:cNvSpPr txBox="1"/>
          <p:nvPr/>
        </p:nvSpPr>
        <p:spPr>
          <a:xfrm>
            <a:off x="2648176" y="1537354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8" name="89 CuadroTexto"/>
          <p:cNvSpPr txBox="1"/>
          <p:nvPr/>
        </p:nvSpPr>
        <p:spPr>
          <a:xfrm>
            <a:off x="2612757" y="3165277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9" name="89 CuadroTexto"/>
          <p:cNvSpPr txBox="1"/>
          <p:nvPr/>
        </p:nvSpPr>
        <p:spPr>
          <a:xfrm>
            <a:off x="4628396" y="2137421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94" name="Conector recto 493"/>
          <p:cNvCxnSpPr/>
          <p:nvPr/>
        </p:nvCxnSpPr>
        <p:spPr>
          <a:xfrm flipV="1">
            <a:off x="3008216" y="1537353"/>
            <a:ext cx="0" cy="2825207"/>
          </a:xfrm>
          <a:prstGeom prst="line">
            <a:avLst/>
          </a:prstGeom>
          <a:ln w="127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5" name="Conector recto 494"/>
          <p:cNvCxnSpPr>
            <a:endCxn id="3" idx="1"/>
          </p:cNvCxnSpPr>
          <p:nvPr/>
        </p:nvCxnSpPr>
        <p:spPr>
          <a:xfrm>
            <a:off x="4553287" y="1545098"/>
            <a:ext cx="660073" cy="7790"/>
          </a:xfrm>
          <a:prstGeom prst="line">
            <a:avLst/>
          </a:prstGeom>
          <a:ln w="12700">
            <a:solidFill>
              <a:schemeClr val="tx1"/>
            </a:solidFill>
            <a:headEnd type="arrow" w="sm" len="sm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0" name="Conector recto 499"/>
          <p:cNvCxnSpPr/>
          <p:nvPr/>
        </p:nvCxnSpPr>
        <p:spPr>
          <a:xfrm flipV="1">
            <a:off x="5058741" y="1537353"/>
            <a:ext cx="8263" cy="1805095"/>
          </a:xfrm>
          <a:prstGeom prst="line">
            <a:avLst/>
          </a:prstGeom>
          <a:ln w="1270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6" name="Conector recto 505"/>
          <p:cNvCxnSpPr/>
          <p:nvPr/>
        </p:nvCxnSpPr>
        <p:spPr>
          <a:xfrm flipV="1">
            <a:off x="5062011" y="1537353"/>
            <a:ext cx="4993" cy="307777"/>
          </a:xfrm>
          <a:prstGeom prst="line">
            <a:avLst/>
          </a:prstGeom>
          <a:ln w="12700">
            <a:solidFill>
              <a:schemeClr val="tx1"/>
            </a:solidFill>
            <a:headEnd type="arrow" w="sm" len="sm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9" name="Conector recto 508"/>
          <p:cNvCxnSpPr>
            <a:endCxn id="3" idx="1"/>
          </p:cNvCxnSpPr>
          <p:nvPr/>
        </p:nvCxnSpPr>
        <p:spPr>
          <a:xfrm>
            <a:off x="2993113" y="1545098"/>
            <a:ext cx="2220247" cy="7790"/>
          </a:xfrm>
          <a:prstGeom prst="line">
            <a:avLst/>
          </a:prstGeom>
          <a:ln w="12700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3" name="Conector recto 522"/>
          <p:cNvCxnSpPr>
            <a:stCxn id="3" idx="3"/>
            <a:endCxn id="5" idx="1"/>
          </p:cNvCxnSpPr>
          <p:nvPr/>
        </p:nvCxnSpPr>
        <p:spPr>
          <a:xfrm flipV="1">
            <a:off x="6488603" y="1538778"/>
            <a:ext cx="241482" cy="14110"/>
          </a:xfrm>
          <a:prstGeom prst="line">
            <a:avLst/>
          </a:prstGeom>
          <a:ln w="12700">
            <a:solidFill>
              <a:schemeClr val="tx1"/>
            </a:solidFill>
            <a:headEnd type="arrow" w="sm" len="sm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3" name="CuadroTexto 532"/>
          <p:cNvSpPr txBox="1"/>
          <p:nvPr/>
        </p:nvSpPr>
        <p:spPr>
          <a:xfrm>
            <a:off x="4868423" y="680806"/>
            <a:ext cx="527709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67" dirty="0">
                <a:latin typeface="Arial Narrow"/>
                <a:cs typeface="Arial Narrow"/>
              </a:rPr>
              <a:t>Salida</a:t>
            </a:r>
          </a:p>
        </p:txBody>
      </p:sp>
      <p:sp>
        <p:nvSpPr>
          <p:cNvPr id="140" name="117 CuadroTexto"/>
          <p:cNvSpPr txBox="1"/>
          <p:nvPr/>
        </p:nvSpPr>
        <p:spPr>
          <a:xfrm>
            <a:off x="7245135" y="757267"/>
            <a:ext cx="4619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1" name="117 CuadroTexto"/>
          <p:cNvSpPr txBox="1"/>
          <p:nvPr/>
        </p:nvSpPr>
        <p:spPr>
          <a:xfrm>
            <a:off x="6908649" y="1777381"/>
            <a:ext cx="4507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2" name="CuadroTexto 141"/>
          <p:cNvSpPr txBox="1"/>
          <p:nvPr/>
        </p:nvSpPr>
        <p:spPr>
          <a:xfrm>
            <a:off x="2768189" y="440779"/>
            <a:ext cx="676788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67" dirty="0">
                <a:latin typeface="Arial Narrow"/>
                <a:cs typeface="Arial Narrow"/>
              </a:rPr>
              <a:t>Entradas</a:t>
            </a:r>
          </a:p>
        </p:txBody>
      </p:sp>
      <p:grpSp>
        <p:nvGrpSpPr>
          <p:cNvPr id="144" name="Agrupar 143"/>
          <p:cNvGrpSpPr/>
          <p:nvPr/>
        </p:nvGrpSpPr>
        <p:grpSpPr>
          <a:xfrm>
            <a:off x="1599114" y="517240"/>
            <a:ext cx="357190" cy="357190"/>
            <a:chOff x="438120" y="5304628"/>
            <a:chExt cx="428628" cy="428628"/>
          </a:xfrm>
        </p:grpSpPr>
        <p:sp>
          <p:nvSpPr>
            <p:cNvPr id="145" name="134 Rectángulo"/>
            <p:cNvSpPr/>
            <p:nvPr/>
          </p:nvSpPr>
          <p:spPr>
            <a:xfrm>
              <a:off x="438120" y="530462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cxnSp>
          <p:nvCxnSpPr>
            <p:cNvPr id="146" name="Conector recto 145"/>
            <p:cNvCxnSpPr/>
            <p:nvPr/>
          </p:nvCxnSpPr>
          <p:spPr>
            <a:xfrm>
              <a:off x="489068" y="5331776"/>
              <a:ext cx="0" cy="35662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ector recto 146"/>
            <p:cNvCxnSpPr/>
            <p:nvPr/>
          </p:nvCxnSpPr>
          <p:spPr>
            <a:xfrm flipH="1">
              <a:off x="485893" y="5688396"/>
              <a:ext cx="343425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147"/>
            <p:cNvCxnSpPr/>
            <p:nvPr/>
          </p:nvCxnSpPr>
          <p:spPr>
            <a:xfrm>
              <a:off x="529829" y="5502374"/>
              <a:ext cx="0" cy="182847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recto 150"/>
            <p:cNvCxnSpPr/>
            <p:nvPr/>
          </p:nvCxnSpPr>
          <p:spPr>
            <a:xfrm>
              <a:off x="570285" y="5406191"/>
              <a:ext cx="0" cy="281682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ctor recto 151"/>
            <p:cNvCxnSpPr/>
            <p:nvPr/>
          </p:nvCxnSpPr>
          <p:spPr>
            <a:xfrm>
              <a:off x="696489" y="5458556"/>
              <a:ext cx="0" cy="22984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recto 152"/>
            <p:cNvCxnSpPr/>
            <p:nvPr/>
          </p:nvCxnSpPr>
          <p:spPr>
            <a:xfrm>
              <a:off x="610914" y="5576254"/>
              <a:ext cx="0" cy="10795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ector recto 153"/>
            <p:cNvCxnSpPr/>
            <p:nvPr/>
          </p:nvCxnSpPr>
          <p:spPr>
            <a:xfrm>
              <a:off x="813568" y="5470214"/>
              <a:ext cx="1" cy="216024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recto 154"/>
            <p:cNvCxnSpPr/>
            <p:nvPr/>
          </p:nvCxnSpPr>
          <p:spPr>
            <a:xfrm>
              <a:off x="774626" y="5609530"/>
              <a:ext cx="0" cy="74674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ector recto 155"/>
            <p:cNvCxnSpPr/>
            <p:nvPr/>
          </p:nvCxnSpPr>
          <p:spPr>
            <a:xfrm>
              <a:off x="741657" y="5422080"/>
              <a:ext cx="0" cy="263649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ector recto 156"/>
            <p:cNvCxnSpPr/>
            <p:nvPr/>
          </p:nvCxnSpPr>
          <p:spPr>
            <a:xfrm>
              <a:off x="653801" y="5550730"/>
              <a:ext cx="0" cy="144016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Agrupar 157"/>
          <p:cNvGrpSpPr/>
          <p:nvPr/>
        </p:nvGrpSpPr>
        <p:grpSpPr>
          <a:xfrm>
            <a:off x="1599937" y="1000143"/>
            <a:ext cx="357190" cy="357190"/>
            <a:chOff x="438120" y="5304628"/>
            <a:chExt cx="428628" cy="428628"/>
          </a:xfrm>
        </p:grpSpPr>
        <p:sp>
          <p:nvSpPr>
            <p:cNvPr id="159" name="134 Rectángulo"/>
            <p:cNvSpPr/>
            <p:nvPr/>
          </p:nvSpPr>
          <p:spPr>
            <a:xfrm>
              <a:off x="438120" y="530462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cxnSp>
          <p:nvCxnSpPr>
            <p:cNvPr id="160" name="Conector recto 159"/>
            <p:cNvCxnSpPr/>
            <p:nvPr/>
          </p:nvCxnSpPr>
          <p:spPr>
            <a:xfrm>
              <a:off x="489068" y="5331776"/>
              <a:ext cx="0" cy="35662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recto 160"/>
            <p:cNvCxnSpPr/>
            <p:nvPr/>
          </p:nvCxnSpPr>
          <p:spPr>
            <a:xfrm flipH="1">
              <a:off x="485893" y="5688396"/>
              <a:ext cx="343425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ctor recto 161"/>
            <p:cNvCxnSpPr/>
            <p:nvPr/>
          </p:nvCxnSpPr>
          <p:spPr>
            <a:xfrm>
              <a:off x="529829" y="5502374"/>
              <a:ext cx="0" cy="182847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cto 162"/>
            <p:cNvCxnSpPr/>
            <p:nvPr/>
          </p:nvCxnSpPr>
          <p:spPr>
            <a:xfrm>
              <a:off x="570285" y="5406191"/>
              <a:ext cx="0" cy="281682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cto 163"/>
            <p:cNvCxnSpPr/>
            <p:nvPr/>
          </p:nvCxnSpPr>
          <p:spPr>
            <a:xfrm>
              <a:off x="696489" y="5458556"/>
              <a:ext cx="0" cy="22984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cto 164"/>
            <p:cNvCxnSpPr/>
            <p:nvPr/>
          </p:nvCxnSpPr>
          <p:spPr>
            <a:xfrm>
              <a:off x="610914" y="5576254"/>
              <a:ext cx="0" cy="10795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cto 165"/>
            <p:cNvCxnSpPr/>
            <p:nvPr/>
          </p:nvCxnSpPr>
          <p:spPr>
            <a:xfrm>
              <a:off x="813568" y="5470214"/>
              <a:ext cx="1" cy="216024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cto 166"/>
            <p:cNvCxnSpPr/>
            <p:nvPr/>
          </p:nvCxnSpPr>
          <p:spPr>
            <a:xfrm>
              <a:off x="774626" y="5609530"/>
              <a:ext cx="0" cy="74674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cto 167"/>
            <p:cNvCxnSpPr/>
            <p:nvPr/>
          </p:nvCxnSpPr>
          <p:spPr>
            <a:xfrm>
              <a:off x="741657" y="5422080"/>
              <a:ext cx="0" cy="263649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ctor recto 168"/>
            <p:cNvCxnSpPr/>
            <p:nvPr/>
          </p:nvCxnSpPr>
          <p:spPr>
            <a:xfrm>
              <a:off x="653801" y="5550730"/>
              <a:ext cx="0" cy="144016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uadroTexto 35"/>
          <p:cNvSpPr txBox="1"/>
          <p:nvPr/>
        </p:nvSpPr>
        <p:spPr>
          <a:xfrm>
            <a:off x="1297270" y="1357334"/>
            <a:ext cx="979755" cy="631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67" dirty="0">
                <a:latin typeface="Arial Narrow"/>
                <a:cs typeface="Arial Narrow"/>
              </a:rPr>
              <a:t>Generador de </a:t>
            </a:r>
          </a:p>
          <a:p>
            <a:pPr algn="ctr"/>
            <a:r>
              <a:rPr lang="es-ES" sz="1167" dirty="0">
                <a:latin typeface="Arial Narrow"/>
                <a:cs typeface="Arial Narrow"/>
              </a:rPr>
              <a:t>números </a:t>
            </a:r>
          </a:p>
          <a:p>
            <a:pPr algn="ctr"/>
            <a:r>
              <a:rPr lang="es-ES" sz="1167" dirty="0">
                <a:latin typeface="Arial Narrow"/>
                <a:cs typeface="Arial Narrow"/>
              </a:rPr>
              <a:t>aleatorios</a:t>
            </a:r>
          </a:p>
        </p:txBody>
      </p:sp>
    </p:spTree>
    <p:extLst>
      <p:ext uri="{BB962C8B-B14F-4D97-AF65-F5344CB8AC3E}">
        <p14:creationId xmlns:p14="http://schemas.microsoft.com/office/powerpoint/2010/main" val="999551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116 CuadroTexto"/>
          <p:cNvSpPr txBox="1"/>
          <p:nvPr/>
        </p:nvSpPr>
        <p:spPr>
          <a:xfrm>
            <a:off x="2592640" y="697261"/>
            <a:ext cx="5148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117 CuadroTexto"/>
          <p:cNvSpPr txBox="1"/>
          <p:nvPr/>
        </p:nvSpPr>
        <p:spPr>
          <a:xfrm>
            <a:off x="2592640" y="1177314"/>
            <a:ext cx="5148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294266" y="757267"/>
            <a:ext cx="1387085" cy="72008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67">
              <a:latin typeface="Arial Narrow"/>
              <a:cs typeface="Arial Narrow"/>
            </a:endParaRPr>
          </a:p>
        </p:txBody>
      </p:sp>
      <p:sp>
        <p:nvSpPr>
          <p:cNvPr id="150" name="CuadroTexto 149"/>
          <p:cNvSpPr txBox="1"/>
          <p:nvPr/>
        </p:nvSpPr>
        <p:spPr>
          <a:xfrm>
            <a:off x="4561542" y="899299"/>
            <a:ext cx="896399" cy="451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67" dirty="0">
                <a:latin typeface="Arial Narrow"/>
                <a:cs typeface="Arial Narrow"/>
              </a:rPr>
              <a:t>Sistema </a:t>
            </a:r>
          </a:p>
          <a:p>
            <a:pPr algn="ctr"/>
            <a:r>
              <a:rPr lang="es-ES" sz="1167" dirty="0">
                <a:latin typeface="Arial Narrow"/>
                <a:cs typeface="Arial Narrow"/>
              </a:rPr>
              <a:t>Desconocido</a:t>
            </a:r>
          </a:p>
        </p:txBody>
      </p:sp>
      <p:cxnSp>
        <p:nvCxnSpPr>
          <p:cNvPr id="201" name="Conector recto de flecha 200"/>
          <p:cNvCxnSpPr>
            <a:cxnSpLocks/>
          </p:cNvCxnSpPr>
          <p:nvPr/>
        </p:nvCxnSpPr>
        <p:spPr>
          <a:xfrm>
            <a:off x="3464715" y="877280"/>
            <a:ext cx="829551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recto de flecha 205"/>
          <p:cNvCxnSpPr>
            <a:cxnSpLocks/>
          </p:cNvCxnSpPr>
          <p:nvPr/>
        </p:nvCxnSpPr>
        <p:spPr>
          <a:xfrm>
            <a:off x="3464715" y="1357333"/>
            <a:ext cx="829551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cto de flecha 206"/>
          <p:cNvCxnSpPr>
            <a:cxnSpLocks/>
            <a:stCxn id="2" idx="3"/>
          </p:cNvCxnSpPr>
          <p:nvPr/>
        </p:nvCxnSpPr>
        <p:spPr>
          <a:xfrm>
            <a:off x="5681351" y="1117307"/>
            <a:ext cx="723691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3" name="CuadroTexto 532"/>
          <p:cNvSpPr txBox="1"/>
          <p:nvPr/>
        </p:nvSpPr>
        <p:spPr>
          <a:xfrm>
            <a:off x="5741358" y="860826"/>
            <a:ext cx="527709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67" dirty="0">
                <a:latin typeface="Arial Narrow"/>
                <a:cs typeface="Arial Narrow"/>
              </a:rPr>
              <a:t>Salida</a:t>
            </a:r>
          </a:p>
        </p:txBody>
      </p:sp>
      <p:sp>
        <p:nvSpPr>
          <p:cNvPr id="140" name="117 CuadroTexto"/>
          <p:cNvSpPr txBox="1"/>
          <p:nvPr/>
        </p:nvSpPr>
        <p:spPr>
          <a:xfrm>
            <a:off x="6405042" y="938235"/>
            <a:ext cx="4619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2" name="CuadroTexto 141"/>
          <p:cNvSpPr txBox="1"/>
          <p:nvPr/>
        </p:nvSpPr>
        <p:spPr>
          <a:xfrm>
            <a:off x="3524722" y="620799"/>
            <a:ext cx="676788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67" dirty="0">
                <a:latin typeface="Arial Narrow"/>
                <a:cs typeface="Arial Narrow"/>
              </a:rPr>
              <a:t>Entradas</a:t>
            </a:r>
          </a:p>
        </p:txBody>
      </p:sp>
      <p:grpSp>
        <p:nvGrpSpPr>
          <p:cNvPr id="144" name="Agrupar 143"/>
          <p:cNvGrpSpPr/>
          <p:nvPr/>
        </p:nvGrpSpPr>
        <p:grpSpPr>
          <a:xfrm>
            <a:off x="3106703" y="697260"/>
            <a:ext cx="357190" cy="357190"/>
            <a:chOff x="438120" y="5304628"/>
            <a:chExt cx="428628" cy="428628"/>
          </a:xfrm>
        </p:grpSpPr>
        <p:sp>
          <p:nvSpPr>
            <p:cNvPr id="145" name="134 Rectángulo"/>
            <p:cNvSpPr/>
            <p:nvPr/>
          </p:nvSpPr>
          <p:spPr>
            <a:xfrm>
              <a:off x="438120" y="530462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cxnSp>
          <p:nvCxnSpPr>
            <p:cNvPr id="146" name="Conector recto 145"/>
            <p:cNvCxnSpPr/>
            <p:nvPr/>
          </p:nvCxnSpPr>
          <p:spPr>
            <a:xfrm>
              <a:off x="489068" y="5331776"/>
              <a:ext cx="0" cy="35662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ector recto 146"/>
            <p:cNvCxnSpPr/>
            <p:nvPr/>
          </p:nvCxnSpPr>
          <p:spPr>
            <a:xfrm flipH="1">
              <a:off x="485893" y="5688396"/>
              <a:ext cx="343425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147"/>
            <p:cNvCxnSpPr/>
            <p:nvPr/>
          </p:nvCxnSpPr>
          <p:spPr>
            <a:xfrm>
              <a:off x="529829" y="5502374"/>
              <a:ext cx="0" cy="182847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recto 150"/>
            <p:cNvCxnSpPr/>
            <p:nvPr/>
          </p:nvCxnSpPr>
          <p:spPr>
            <a:xfrm>
              <a:off x="570285" y="5406191"/>
              <a:ext cx="0" cy="281682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ctor recto 151"/>
            <p:cNvCxnSpPr/>
            <p:nvPr/>
          </p:nvCxnSpPr>
          <p:spPr>
            <a:xfrm>
              <a:off x="696489" y="5458556"/>
              <a:ext cx="0" cy="22984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recto 152"/>
            <p:cNvCxnSpPr/>
            <p:nvPr/>
          </p:nvCxnSpPr>
          <p:spPr>
            <a:xfrm>
              <a:off x="610914" y="5576254"/>
              <a:ext cx="0" cy="10795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ector recto 153"/>
            <p:cNvCxnSpPr/>
            <p:nvPr/>
          </p:nvCxnSpPr>
          <p:spPr>
            <a:xfrm>
              <a:off x="813568" y="5470214"/>
              <a:ext cx="1" cy="216024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recto 154"/>
            <p:cNvCxnSpPr/>
            <p:nvPr/>
          </p:nvCxnSpPr>
          <p:spPr>
            <a:xfrm>
              <a:off x="774626" y="5609530"/>
              <a:ext cx="0" cy="74674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ector recto 155"/>
            <p:cNvCxnSpPr/>
            <p:nvPr/>
          </p:nvCxnSpPr>
          <p:spPr>
            <a:xfrm>
              <a:off x="741657" y="5422080"/>
              <a:ext cx="0" cy="263649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ector recto 156"/>
            <p:cNvCxnSpPr/>
            <p:nvPr/>
          </p:nvCxnSpPr>
          <p:spPr>
            <a:xfrm>
              <a:off x="653801" y="5550730"/>
              <a:ext cx="0" cy="144016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Agrupar 157"/>
          <p:cNvGrpSpPr/>
          <p:nvPr/>
        </p:nvGrpSpPr>
        <p:grpSpPr>
          <a:xfrm>
            <a:off x="3107525" y="1180163"/>
            <a:ext cx="357190" cy="357190"/>
            <a:chOff x="438120" y="5304628"/>
            <a:chExt cx="428628" cy="428628"/>
          </a:xfrm>
        </p:grpSpPr>
        <p:sp>
          <p:nvSpPr>
            <p:cNvPr id="159" name="134 Rectángulo"/>
            <p:cNvSpPr/>
            <p:nvPr/>
          </p:nvSpPr>
          <p:spPr>
            <a:xfrm>
              <a:off x="438120" y="530462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cxnSp>
          <p:nvCxnSpPr>
            <p:cNvPr id="160" name="Conector recto 159"/>
            <p:cNvCxnSpPr/>
            <p:nvPr/>
          </p:nvCxnSpPr>
          <p:spPr>
            <a:xfrm>
              <a:off x="489068" y="5331776"/>
              <a:ext cx="0" cy="35662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recto 160"/>
            <p:cNvCxnSpPr/>
            <p:nvPr/>
          </p:nvCxnSpPr>
          <p:spPr>
            <a:xfrm flipH="1">
              <a:off x="485893" y="5688396"/>
              <a:ext cx="343425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ctor recto 161"/>
            <p:cNvCxnSpPr/>
            <p:nvPr/>
          </p:nvCxnSpPr>
          <p:spPr>
            <a:xfrm>
              <a:off x="529829" y="5502374"/>
              <a:ext cx="0" cy="182847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cto 162"/>
            <p:cNvCxnSpPr/>
            <p:nvPr/>
          </p:nvCxnSpPr>
          <p:spPr>
            <a:xfrm>
              <a:off x="570285" y="5406191"/>
              <a:ext cx="0" cy="281682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cto 163"/>
            <p:cNvCxnSpPr/>
            <p:nvPr/>
          </p:nvCxnSpPr>
          <p:spPr>
            <a:xfrm>
              <a:off x="696489" y="5458556"/>
              <a:ext cx="0" cy="22984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cto 164"/>
            <p:cNvCxnSpPr/>
            <p:nvPr/>
          </p:nvCxnSpPr>
          <p:spPr>
            <a:xfrm>
              <a:off x="610914" y="5576254"/>
              <a:ext cx="0" cy="10795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cto 165"/>
            <p:cNvCxnSpPr/>
            <p:nvPr/>
          </p:nvCxnSpPr>
          <p:spPr>
            <a:xfrm>
              <a:off x="813568" y="5470214"/>
              <a:ext cx="1" cy="216024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cto 166"/>
            <p:cNvCxnSpPr/>
            <p:nvPr/>
          </p:nvCxnSpPr>
          <p:spPr>
            <a:xfrm>
              <a:off x="774626" y="5609530"/>
              <a:ext cx="0" cy="74674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cto 167"/>
            <p:cNvCxnSpPr/>
            <p:nvPr/>
          </p:nvCxnSpPr>
          <p:spPr>
            <a:xfrm>
              <a:off x="741657" y="5422080"/>
              <a:ext cx="0" cy="263649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ctor recto 168"/>
            <p:cNvCxnSpPr/>
            <p:nvPr/>
          </p:nvCxnSpPr>
          <p:spPr>
            <a:xfrm>
              <a:off x="653801" y="5550730"/>
              <a:ext cx="0" cy="144016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9759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16 CuadroTexto"/>
          <p:cNvSpPr txBox="1"/>
          <p:nvPr/>
        </p:nvSpPr>
        <p:spPr>
          <a:xfrm>
            <a:off x="783908" y="1889650"/>
            <a:ext cx="61587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67" dirty="0" err="1">
                <a:latin typeface="Arial Narrow"/>
                <a:cs typeface="Arial Narrow"/>
              </a:rPr>
              <a:t>Entrada</a:t>
            </a:r>
            <a:endParaRPr lang="en-US" sz="1167" dirty="0">
              <a:latin typeface="Arial Narrow"/>
              <a:cs typeface="Arial Narrow"/>
            </a:endParaRPr>
          </a:p>
          <a:p>
            <a:pPr algn="r"/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Agrupar 6"/>
          <p:cNvGrpSpPr/>
          <p:nvPr/>
        </p:nvGrpSpPr>
        <p:grpSpPr>
          <a:xfrm>
            <a:off x="2171733" y="1058261"/>
            <a:ext cx="1387085" cy="720080"/>
            <a:chOff x="3191197" y="692696"/>
            <a:chExt cx="1664502" cy="864096"/>
          </a:xfrm>
        </p:grpSpPr>
        <p:sp>
          <p:nvSpPr>
            <p:cNvPr id="3" name="Rectángulo 2"/>
            <p:cNvSpPr/>
            <p:nvPr/>
          </p:nvSpPr>
          <p:spPr>
            <a:xfrm>
              <a:off x="3191197" y="692696"/>
              <a:ext cx="1664502" cy="86409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167">
                <a:latin typeface="Arial Narrow"/>
                <a:cs typeface="Arial Narrow"/>
              </a:endParaRPr>
            </a:p>
          </p:txBody>
        </p:sp>
        <p:sp>
          <p:nvSpPr>
            <p:cNvPr id="4" name="CuadroTexto 3"/>
            <p:cNvSpPr txBox="1"/>
            <p:nvPr/>
          </p:nvSpPr>
          <p:spPr>
            <a:xfrm>
              <a:off x="3511928" y="863134"/>
              <a:ext cx="1075679" cy="541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167" dirty="0">
                  <a:latin typeface="Arial Narrow"/>
                  <a:cs typeface="Arial Narrow"/>
                </a:rPr>
                <a:t>Sistema </a:t>
              </a:r>
            </a:p>
            <a:p>
              <a:pPr algn="ctr"/>
              <a:r>
                <a:rPr lang="es-ES" sz="1167" dirty="0">
                  <a:latin typeface="Arial Narrow"/>
                  <a:cs typeface="Arial Narrow"/>
                </a:rPr>
                <a:t>Desconocido</a:t>
              </a:r>
            </a:p>
          </p:txBody>
        </p:sp>
      </p:grpSp>
      <p:grpSp>
        <p:nvGrpSpPr>
          <p:cNvPr id="8" name="Agrupar 7"/>
          <p:cNvGrpSpPr/>
          <p:nvPr/>
        </p:nvGrpSpPr>
        <p:grpSpPr>
          <a:xfrm>
            <a:off x="2175344" y="2339458"/>
            <a:ext cx="1387085" cy="720080"/>
            <a:chOff x="3195530" y="2708920"/>
            <a:chExt cx="1664502" cy="864096"/>
          </a:xfrm>
        </p:grpSpPr>
        <p:sp>
          <p:nvSpPr>
            <p:cNvPr id="5" name="Rectángulo 4"/>
            <p:cNvSpPr/>
            <p:nvPr/>
          </p:nvSpPr>
          <p:spPr>
            <a:xfrm>
              <a:off x="3195530" y="2708920"/>
              <a:ext cx="1664502" cy="86409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167">
                <a:latin typeface="Arial Narrow"/>
                <a:cs typeface="Arial Narrow"/>
              </a:endParaRP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3594169" y="2879358"/>
              <a:ext cx="919868" cy="541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167" dirty="0">
                  <a:latin typeface="Arial Narrow"/>
                  <a:cs typeface="Arial Narrow"/>
                </a:rPr>
                <a:t>Modelo</a:t>
              </a:r>
            </a:p>
            <a:p>
              <a:pPr algn="ctr"/>
              <a:r>
                <a:rPr lang="es-ES" sz="1167" dirty="0">
                  <a:latin typeface="Arial Narrow"/>
                  <a:cs typeface="Arial Narrow"/>
                </a:rPr>
                <a:t>Adaptativo</a:t>
              </a:r>
            </a:p>
          </p:txBody>
        </p:sp>
      </p:grpSp>
      <p:grpSp>
        <p:nvGrpSpPr>
          <p:cNvPr id="9" name="4 Grupo"/>
          <p:cNvGrpSpPr/>
          <p:nvPr/>
        </p:nvGrpSpPr>
        <p:grpSpPr>
          <a:xfrm>
            <a:off x="4052668" y="1239706"/>
            <a:ext cx="357190" cy="357190"/>
            <a:chOff x="2071670" y="1714488"/>
            <a:chExt cx="428628" cy="428628"/>
          </a:xfrm>
        </p:grpSpPr>
        <p:sp>
          <p:nvSpPr>
            <p:cNvPr id="10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12" name="Conector angular 11"/>
          <p:cNvCxnSpPr>
            <a:stCxn id="2" idx="3"/>
            <a:endCxn id="3" idx="1"/>
          </p:cNvCxnSpPr>
          <p:nvPr/>
        </p:nvCxnSpPr>
        <p:spPr>
          <a:xfrm flipV="1">
            <a:off x="1399782" y="1418301"/>
            <a:ext cx="771951" cy="72273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oval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angular 14"/>
          <p:cNvCxnSpPr>
            <a:stCxn id="2" idx="3"/>
            <a:endCxn id="5" idx="1"/>
          </p:cNvCxnSpPr>
          <p:nvPr/>
        </p:nvCxnSpPr>
        <p:spPr>
          <a:xfrm>
            <a:off x="1399782" y="2141033"/>
            <a:ext cx="775562" cy="55846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>
            <a:stCxn id="3" idx="3"/>
            <a:endCxn id="10" idx="1"/>
          </p:cNvCxnSpPr>
          <p:nvPr/>
        </p:nvCxnSpPr>
        <p:spPr>
          <a:xfrm>
            <a:off x="3558818" y="1418301"/>
            <a:ext cx="49385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>
            <a:endCxn id="10" idx="0"/>
          </p:cNvCxnSpPr>
          <p:nvPr/>
        </p:nvCxnSpPr>
        <p:spPr>
          <a:xfrm>
            <a:off x="4231263" y="882958"/>
            <a:ext cx="0" cy="356748"/>
          </a:xfrm>
          <a:prstGeom prst="straightConnector1">
            <a:avLst/>
          </a:prstGeom>
          <a:ln w="12700">
            <a:solidFill>
              <a:schemeClr val="tx1"/>
            </a:solidFill>
            <a:headEnd type="oval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3977829" y="577247"/>
            <a:ext cx="506870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67" dirty="0">
                <a:latin typeface="Arial Narrow"/>
                <a:cs typeface="Arial Narrow"/>
              </a:rPr>
              <a:t>Ruido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778662" y="1117307"/>
            <a:ext cx="287258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67" dirty="0">
                <a:latin typeface="Arial Narrow"/>
                <a:cs typeface="Arial Narrow"/>
              </a:rPr>
              <a:t>+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4219437" y="937287"/>
            <a:ext cx="287258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67" dirty="0">
                <a:latin typeface="Arial Narrow"/>
                <a:cs typeface="Arial Narrow"/>
              </a:rPr>
              <a:t>+</a:t>
            </a:r>
          </a:p>
        </p:txBody>
      </p:sp>
      <p:cxnSp>
        <p:nvCxnSpPr>
          <p:cNvPr id="31" name="Conector recto de flecha 30"/>
          <p:cNvCxnSpPr>
            <a:stCxn id="10" idx="3"/>
            <a:endCxn id="47" idx="1"/>
          </p:cNvCxnSpPr>
          <p:nvPr/>
        </p:nvCxnSpPr>
        <p:spPr>
          <a:xfrm>
            <a:off x="4409858" y="1418301"/>
            <a:ext cx="610943" cy="3135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>
            <a:stCxn id="5" idx="3"/>
            <a:endCxn id="39" idx="1"/>
          </p:cNvCxnSpPr>
          <p:nvPr/>
        </p:nvCxnSpPr>
        <p:spPr>
          <a:xfrm>
            <a:off x="3562429" y="2699498"/>
            <a:ext cx="88602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4 Grupo"/>
          <p:cNvGrpSpPr/>
          <p:nvPr/>
        </p:nvGrpSpPr>
        <p:grpSpPr>
          <a:xfrm>
            <a:off x="4448451" y="2520903"/>
            <a:ext cx="357190" cy="357190"/>
            <a:chOff x="2071670" y="1714488"/>
            <a:chExt cx="428628" cy="428628"/>
          </a:xfrm>
        </p:grpSpPr>
        <p:sp>
          <p:nvSpPr>
            <p:cNvPr id="39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4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42" name="Conector recto de flecha 41"/>
          <p:cNvCxnSpPr>
            <a:endCxn id="39" idx="0"/>
          </p:cNvCxnSpPr>
          <p:nvPr/>
        </p:nvCxnSpPr>
        <p:spPr>
          <a:xfrm>
            <a:off x="4627046" y="1418301"/>
            <a:ext cx="0" cy="1102603"/>
          </a:xfrm>
          <a:prstGeom prst="straightConnector1">
            <a:avLst/>
          </a:prstGeom>
          <a:ln w="12700">
            <a:solidFill>
              <a:schemeClr val="tx1"/>
            </a:solidFill>
            <a:headEnd type="oval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116 CuadroTexto"/>
          <p:cNvSpPr txBox="1"/>
          <p:nvPr/>
        </p:nvSpPr>
        <p:spPr>
          <a:xfrm>
            <a:off x="5020801" y="1170053"/>
            <a:ext cx="52771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67" dirty="0" err="1">
                <a:latin typeface="Arial Narrow"/>
                <a:cs typeface="Arial Narrow"/>
              </a:rPr>
              <a:t>Salida</a:t>
            </a:r>
            <a:endParaRPr lang="en-US" sz="1167" dirty="0">
              <a:latin typeface="Arial Narrow"/>
              <a:cs typeface="Arial Narrow"/>
            </a:endParaRPr>
          </a:p>
          <a:p>
            <a:pPr algn="r"/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8" name="Conector angular 47"/>
          <p:cNvCxnSpPr>
            <a:stCxn id="39" idx="3"/>
            <a:endCxn id="5" idx="2"/>
          </p:cNvCxnSpPr>
          <p:nvPr/>
        </p:nvCxnSpPr>
        <p:spPr>
          <a:xfrm flipH="1">
            <a:off x="2868887" y="2699498"/>
            <a:ext cx="1936754" cy="360040"/>
          </a:xfrm>
          <a:prstGeom prst="bentConnector4">
            <a:avLst>
              <a:gd name="adj1" fmla="val -9836"/>
              <a:gd name="adj2" fmla="val 258985"/>
            </a:avLst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116 CuadroTexto"/>
          <p:cNvSpPr txBox="1"/>
          <p:nvPr/>
        </p:nvSpPr>
        <p:spPr>
          <a:xfrm>
            <a:off x="3667618" y="2369704"/>
            <a:ext cx="4507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116 CuadroTexto"/>
          <p:cNvSpPr txBox="1"/>
          <p:nvPr/>
        </p:nvSpPr>
        <p:spPr>
          <a:xfrm>
            <a:off x="4982465" y="2730227"/>
            <a:ext cx="45557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67" dirty="0">
                <a:latin typeface="Arial Narrow"/>
                <a:cs typeface="Arial Narrow"/>
              </a:rPr>
              <a:t>Error</a:t>
            </a:r>
          </a:p>
          <a:p>
            <a:pPr algn="ctr"/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4618755" y="2197427"/>
            <a:ext cx="287258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67" dirty="0">
                <a:latin typeface="Arial Narrow"/>
                <a:cs typeface="Arial Narrow"/>
              </a:rPr>
              <a:t>+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4224686" y="2377447"/>
            <a:ext cx="242374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67" dirty="0">
                <a:latin typeface="Arial Narrow"/>
                <a:cs typeface="Arial Narrow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109196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4 Grupo"/>
          <p:cNvGrpSpPr/>
          <p:nvPr/>
        </p:nvGrpSpPr>
        <p:grpSpPr>
          <a:xfrm>
            <a:off x="4018344" y="1369495"/>
            <a:ext cx="357190" cy="357190"/>
            <a:chOff x="2071670" y="1714488"/>
            <a:chExt cx="428628" cy="428628"/>
          </a:xfrm>
        </p:grpSpPr>
        <p:sp>
          <p:nvSpPr>
            <p:cNvPr id="9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1" name="74 Grupo"/>
          <p:cNvGrpSpPr/>
          <p:nvPr/>
        </p:nvGrpSpPr>
        <p:grpSpPr>
          <a:xfrm>
            <a:off x="3125369" y="1012305"/>
            <a:ext cx="357190" cy="357190"/>
            <a:chOff x="785786" y="928670"/>
            <a:chExt cx="428628" cy="428628"/>
          </a:xfrm>
        </p:grpSpPr>
        <p:cxnSp>
          <p:nvCxnSpPr>
            <p:cNvPr id="12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14" name="77 Grupo"/>
          <p:cNvGrpSpPr/>
          <p:nvPr/>
        </p:nvGrpSpPr>
        <p:grpSpPr>
          <a:xfrm>
            <a:off x="3125369" y="2095750"/>
            <a:ext cx="357190" cy="357190"/>
            <a:chOff x="785786" y="928670"/>
            <a:chExt cx="428628" cy="428628"/>
          </a:xfrm>
        </p:grpSpPr>
        <p:cxnSp>
          <p:nvCxnSpPr>
            <p:cNvPr id="15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17" name="86 Grupo"/>
          <p:cNvGrpSpPr/>
          <p:nvPr/>
        </p:nvGrpSpPr>
        <p:grpSpPr>
          <a:xfrm>
            <a:off x="3125369" y="1369495"/>
            <a:ext cx="357190" cy="357190"/>
            <a:chOff x="785786" y="928670"/>
            <a:chExt cx="428628" cy="428628"/>
          </a:xfrm>
        </p:grpSpPr>
        <p:cxnSp>
          <p:nvCxnSpPr>
            <p:cNvPr id="18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20" name="89 CuadroTexto"/>
          <p:cNvSpPr txBox="1"/>
          <p:nvPr/>
        </p:nvSpPr>
        <p:spPr>
          <a:xfrm>
            <a:off x="2360984" y="892767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1" name="91 Conector recto de flecha"/>
          <p:cNvCxnSpPr/>
          <p:nvPr/>
        </p:nvCxnSpPr>
        <p:spPr>
          <a:xfrm>
            <a:off x="3423027" y="1548090"/>
            <a:ext cx="595317" cy="13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107 Forma libre"/>
          <p:cNvSpPr/>
          <p:nvPr/>
        </p:nvSpPr>
        <p:spPr>
          <a:xfrm>
            <a:off x="3413308" y="1196282"/>
            <a:ext cx="602973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23" name="108 Forma libre"/>
          <p:cNvSpPr/>
          <p:nvPr/>
        </p:nvSpPr>
        <p:spPr>
          <a:xfrm>
            <a:off x="3413308" y="1666735"/>
            <a:ext cx="602973" cy="607611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24" name="110 Conector recto"/>
          <p:cNvCxnSpPr/>
          <p:nvPr/>
        </p:nvCxnSpPr>
        <p:spPr>
          <a:xfrm>
            <a:off x="2887242" y="1190900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112 Conector recto"/>
          <p:cNvCxnSpPr/>
          <p:nvPr/>
        </p:nvCxnSpPr>
        <p:spPr>
          <a:xfrm>
            <a:off x="2887242" y="1548090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113 Conector recto"/>
          <p:cNvCxnSpPr/>
          <p:nvPr/>
        </p:nvCxnSpPr>
        <p:spPr>
          <a:xfrm>
            <a:off x="2887242" y="2274345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114 Conector recto de flecha"/>
          <p:cNvCxnSpPr>
            <a:stCxn id="9" idx="3"/>
            <a:endCxn id="44" idx="1"/>
          </p:cNvCxnSpPr>
          <p:nvPr/>
        </p:nvCxnSpPr>
        <p:spPr>
          <a:xfrm flipV="1">
            <a:off x="4375534" y="1546840"/>
            <a:ext cx="858751" cy="12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116 CuadroTexto"/>
          <p:cNvSpPr txBox="1"/>
          <p:nvPr/>
        </p:nvSpPr>
        <p:spPr>
          <a:xfrm>
            <a:off x="2360984" y="1238191"/>
            <a:ext cx="5469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117 CuadroTexto"/>
          <p:cNvSpPr txBox="1"/>
          <p:nvPr/>
        </p:nvSpPr>
        <p:spPr>
          <a:xfrm>
            <a:off x="2360984" y="1965144"/>
            <a:ext cx="5469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i="1" baseline="-25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s-ES" sz="1500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cxnSp>
        <p:nvCxnSpPr>
          <p:cNvPr id="30" name="Conector recto de flecha 29"/>
          <p:cNvCxnSpPr/>
          <p:nvPr/>
        </p:nvCxnSpPr>
        <p:spPr>
          <a:xfrm>
            <a:off x="2434205" y="1190900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/>
          <p:nvPr/>
        </p:nvCxnSpPr>
        <p:spPr>
          <a:xfrm>
            <a:off x="2434874" y="1548090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/>
          <p:nvPr/>
        </p:nvCxnSpPr>
        <p:spPr>
          <a:xfrm>
            <a:off x="2434874" y="2274345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Agrupar 32"/>
          <p:cNvGrpSpPr/>
          <p:nvPr/>
        </p:nvGrpSpPr>
        <p:grpSpPr>
          <a:xfrm>
            <a:off x="2541004" y="1612847"/>
            <a:ext cx="60007" cy="427033"/>
            <a:chOff x="3491880" y="2844552"/>
            <a:chExt cx="72008" cy="512440"/>
          </a:xfrm>
        </p:grpSpPr>
        <p:sp>
          <p:nvSpPr>
            <p:cNvPr id="34" name="Elipse 33"/>
            <p:cNvSpPr/>
            <p:nvPr/>
          </p:nvSpPr>
          <p:spPr>
            <a:xfrm>
              <a:off x="3491880" y="284455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35" name="Elipse 34"/>
            <p:cNvSpPr/>
            <p:nvPr/>
          </p:nvSpPr>
          <p:spPr>
            <a:xfrm>
              <a:off x="3491880" y="299695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36" name="Elipse 35"/>
            <p:cNvSpPr/>
            <p:nvPr/>
          </p:nvSpPr>
          <p:spPr>
            <a:xfrm>
              <a:off x="3491880" y="314096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37" name="Elipse 36"/>
            <p:cNvSpPr/>
            <p:nvPr/>
          </p:nvSpPr>
          <p:spPr>
            <a:xfrm>
              <a:off x="3491880" y="3284984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38" name="116 CuadroTexto"/>
          <p:cNvSpPr txBox="1"/>
          <p:nvPr/>
        </p:nvSpPr>
        <p:spPr>
          <a:xfrm>
            <a:off x="3431456" y="817274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0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116 CuadroTexto"/>
          <p:cNvSpPr txBox="1"/>
          <p:nvPr/>
        </p:nvSpPr>
        <p:spPr>
          <a:xfrm>
            <a:off x="3431456" y="1177314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116 CuadroTexto"/>
          <p:cNvSpPr txBox="1"/>
          <p:nvPr/>
        </p:nvSpPr>
        <p:spPr>
          <a:xfrm>
            <a:off x="3458215" y="1845131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i="1" baseline="-25000" dirty="0">
                <a:latin typeface="Times New Roman" pitchFamily="18" charset="0"/>
                <a:cs typeface="Times New Roman" pitchFamily="18" charset="0"/>
              </a:rPr>
              <a:t>n</a:t>
            </a:r>
            <a:endParaRPr lang="es-ES" sz="1500" i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3" name="4 Grupo"/>
          <p:cNvGrpSpPr/>
          <p:nvPr/>
        </p:nvGrpSpPr>
        <p:grpSpPr>
          <a:xfrm>
            <a:off x="5234285" y="1368245"/>
            <a:ext cx="357190" cy="357190"/>
            <a:chOff x="2071670" y="1714488"/>
            <a:chExt cx="428628" cy="428628"/>
          </a:xfrm>
        </p:grpSpPr>
        <p:sp>
          <p:nvSpPr>
            <p:cNvPr id="44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4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46" name="114 Conector recto de flecha"/>
          <p:cNvCxnSpPr>
            <a:stCxn id="44" idx="0"/>
          </p:cNvCxnSpPr>
          <p:nvPr/>
        </p:nvCxnSpPr>
        <p:spPr>
          <a:xfrm flipV="1">
            <a:off x="5412879" y="1065320"/>
            <a:ext cx="5872" cy="302926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Imagen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304" y="1237320"/>
            <a:ext cx="254000" cy="317500"/>
          </a:xfrm>
          <a:prstGeom prst="rect">
            <a:avLst/>
          </a:prstGeom>
        </p:spPr>
      </p:pic>
      <p:sp>
        <p:nvSpPr>
          <p:cNvPr id="49" name="89 CuadroTexto"/>
          <p:cNvSpPr txBox="1"/>
          <p:nvPr/>
        </p:nvSpPr>
        <p:spPr>
          <a:xfrm>
            <a:off x="5482237" y="663386"/>
            <a:ext cx="4940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3" name="Imagen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324" y="1057300"/>
            <a:ext cx="254000" cy="317500"/>
          </a:xfrm>
          <a:prstGeom prst="rect">
            <a:avLst/>
          </a:prstGeom>
        </p:spPr>
      </p:pic>
      <p:sp>
        <p:nvSpPr>
          <p:cNvPr id="54" name="CuadroTexto 53"/>
          <p:cNvSpPr txBox="1"/>
          <p:nvPr/>
        </p:nvSpPr>
        <p:spPr>
          <a:xfrm>
            <a:off x="6261417" y="1222534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error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4527116" y="1311997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Salida</a:t>
            </a:r>
          </a:p>
        </p:txBody>
      </p:sp>
      <p:cxnSp>
        <p:nvCxnSpPr>
          <p:cNvPr id="68" name="114 Conector recto de flecha"/>
          <p:cNvCxnSpPr>
            <a:stCxn id="44" idx="3"/>
          </p:cNvCxnSpPr>
          <p:nvPr/>
        </p:nvCxnSpPr>
        <p:spPr>
          <a:xfrm>
            <a:off x="5591475" y="1546840"/>
            <a:ext cx="729949" cy="25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116 CuadroTexto"/>
          <p:cNvSpPr txBox="1"/>
          <p:nvPr/>
        </p:nvSpPr>
        <p:spPr>
          <a:xfrm>
            <a:off x="6321424" y="1357334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2" name="89 CuadroTexto"/>
          <p:cNvSpPr txBox="1"/>
          <p:nvPr/>
        </p:nvSpPr>
        <p:spPr>
          <a:xfrm>
            <a:off x="4582137" y="1589617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3" name="Conector recto de flecha 72"/>
          <p:cNvCxnSpPr/>
          <p:nvPr/>
        </p:nvCxnSpPr>
        <p:spPr>
          <a:xfrm>
            <a:off x="5421324" y="663385"/>
            <a:ext cx="0" cy="30777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700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89 CuadroTexto"/>
          <p:cNvSpPr txBox="1"/>
          <p:nvPr/>
        </p:nvSpPr>
        <p:spPr>
          <a:xfrm>
            <a:off x="2580747" y="646746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116 CuadroTexto"/>
          <p:cNvSpPr txBox="1"/>
          <p:nvPr/>
        </p:nvSpPr>
        <p:spPr>
          <a:xfrm>
            <a:off x="2580747" y="1055876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117 CuadroTexto"/>
          <p:cNvSpPr txBox="1"/>
          <p:nvPr/>
        </p:nvSpPr>
        <p:spPr>
          <a:xfrm>
            <a:off x="2580747" y="1832965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i="1" baseline="-25000" dirty="0">
                <a:latin typeface="Times New Roman" pitchFamily="18" charset="0"/>
                <a:cs typeface="Times New Roman" pitchFamily="18" charset="0"/>
              </a:rPr>
              <a:t>n</a:t>
            </a:r>
            <a:endParaRPr lang="es-ES" sz="1500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2653968" y="944878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2654637" y="1358902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>
            <a:off x="2654637" y="2142166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Agrupar 11"/>
          <p:cNvGrpSpPr/>
          <p:nvPr/>
        </p:nvGrpSpPr>
        <p:grpSpPr>
          <a:xfrm>
            <a:off x="2760767" y="1484598"/>
            <a:ext cx="60007" cy="427033"/>
            <a:chOff x="3491880" y="2844552"/>
            <a:chExt cx="72008" cy="512440"/>
          </a:xfrm>
        </p:grpSpPr>
        <p:sp>
          <p:nvSpPr>
            <p:cNvPr id="13" name="Elipse 12"/>
            <p:cNvSpPr/>
            <p:nvPr/>
          </p:nvSpPr>
          <p:spPr>
            <a:xfrm>
              <a:off x="3491880" y="284455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14" name="Elipse 13"/>
            <p:cNvSpPr/>
            <p:nvPr/>
          </p:nvSpPr>
          <p:spPr>
            <a:xfrm>
              <a:off x="3491880" y="299695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15" name="Elipse 14"/>
            <p:cNvSpPr/>
            <p:nvPr/>
          </p:nvSpPr>
          <p:spPr>
            <a:xfrm>
              <a:off x="3491880" y="314096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16" name="Elipse 15"/>
            <p:cNvSpPr/>
            <p:nvPr/>
          </p:nvSpPr>
          <p:spPr>
            <a:xfrm>
              <a:off x="3491880" y="3284984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17" name="116 CuadroTexto"/>
          <p:cNvSpPr txBox="1"/>
          <p:nvPr/>
        </p:nvSpPr>
        <p:spPr>
          <a:xfrm>
            <a:off x="3086071" y="646746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0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116 CuadroTexto"/>
          <p:cNvSpPr txBox="1"/>
          <p:nvPr/>
        </p:nvSpPr>
        <p:spPr>
          <a:xfrm>
            <a:off x="3084503" y="1057301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107 Forma libre"/>
          <p:cNvSpPr/>
          <p:nvPr/>
        </p:nvSpPr>
        <p:spPr>
          <a:xfrm>
            <a:off x="3084503" y="954522"/>
            <a:ext cx="647404" cy="342805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20" name="91 Conector recto de flecha"/>
          <p:cNvCxnSpPr>
            <a:endCxn id="28" idx="1"/>
          </p:cNvCxnSpPr>
          <p:nvPr/>
        </p:nvCxnSpPr>
        <p:spPr>
          <a:xfrm>
            <a:off x="3084503" y="1355908"/>
            <a:ext cx="64740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108 Forma libre"/>
          <p:cNvSpPr/>
          <p:nvPr/>
        </p:nvSpPr>
        <p:spPr>
          <a:xfrm>
            <a:off x="3128934" y="1398357"/>
            <a:ext cx="602973" cy="73379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22" name="114 Conector recto de flecha"/>
          <p:cNvCxnSpPr>
            <a:stCxn id="28" idx="3"/>
          </p:cNvCxnSpPr>
          <p:nvPr/>
        </p:nvCxnSpPr>
        <p:spPr>
          <a:xfrm>
            <a:off x="4089097" y="1355908"/>
            <a:ext cx="242877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116 CuadroTexto"/>
          <p:cNvSpPr txBox="1"/>
          <p:nvPr/>
        </p:nvSpPr>
        <p:spPr>
          <a:xfrm>
            <a:off x="5525465" y="1177314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116 CuadroTexto"/>
          <p:cNvSpPr txBox="1"/>
          <p:nvPr/>
        </p:nvSpPr>
        <p:spPr>
          <a:xfrm>
            <a:off x="3139459" y="1837387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i="1" baseline="-25000" dirty="0">
                <a:latin typeface="Times New Roman" pitchFamily="18" charset="0"/>
                <a:cs typeface="Times New Roman" pitchFamily="18" charset="0"/>
              </a:rPr>
              <a:t>n</a:t>
            </a:r>
            <a:endParaRPr lang="es-ES" sz="1500" i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7" name="220 Grupo"/>
          <p:cNvGrpSpPr/>
          <p:nvPr/>
        </p:nvGrpSpPr>
        <p:grpSpPr>
          <a:xfrm>
            <a:off x="3731907" y="1177313"/>
            <a:ext cx="357190" cy="357190"/>
            <a:chOff x="2572435" y="1500174"/>
            <a:chExt cx="428628" cy="428628"/>
          </a:xfrm>
        </p:grpSpPr>
        <p:sp>
          <p:nvSpPr>
            <p:cNvPr id="28" name="221 Rectángulo"/>
            <p:cNvSpPr/>
            <p:nvPr/>
          </p:nvSpPr>
          <p:spPr>
            <a:xfrm>
              <a:off x="2572435" y="1500174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29" name="Picture 7"/>
            <p:cNvPicPr>
              <a:picLocks noChangeAspect="1" noChangeArrowheads="1"/>
            </p:cNvPicPr>
            <p:nvPr/>
          </p:nvPicPr>
          <p:blipFill>
            <a:blip r:embed="rId2" cstate="print"/>
            <a:srcRect l="18475" t="26135" r="15477" b="5977"/>
            <a:stretch>
              <a:fillRect/>
            </a:stretch>
          </p:blipFill>
          <p:spPr bwMode="auto">
            <a:xfrm>
              <a:off x="2607455" y="1517265"/>
              <a:ext cx="358588" cy="394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8" name="229 Grupo"/>
          <p:cNvGrpSpPr/>
          <p:nvPr/>
        </p:nvGrpSpPr>
        <p:grpSpPr>
          <a:xfrm>
            <a:off x="4334823" y="1172230"/>
            <a:ext cx="357190" cy="365124"/>
            <a:chOff x="3214678" y="1500174"/>
            <a:chExt cx="428628" cy="438149"/>
          </a:xfrm>
        </p:grpSpPr>
        <p:pic>
          <p:nvPicPr>
            <p:cNvPr id="39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 l="27451" t="24590" r="17402"/>
            <a:stretch>
              <a:fillRect/>
            </a:stretch>
          </p:blipFill>
          <p:spPr bwMode="auto">
            <a:xfrm>
              <a:off x="3250397" y="1500174"/>
              <a:ext cx="357190" cy="438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" name="231 Rectángulo"/>
            <p:cNvSpPr/>
            <p:nvPr/>
          </p:nvSpPr>
          <p:spPr>
            <a:xfrm>
              <a:off x="3214678" y="1504934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</p:grpSp>
      <p:cxnSp>
        <p:nvCxnSpPr>
          <p:cNvPr id="41" name="114 Conector recto de flecha"/>
          <p:cNvCxnSpPr/>
          <p:nvPr/>
        </p:nvCxnSpPr>
        <p:spPr>
          <a:xfrm>
            <a:off x="4692013" y="1358902"/>
            <a:ext cx="242877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Agrupar 41"/>
          <p:cNvGrpSpPr/>
          <p:nvPr/>
        </p:nvGrpSpPr>
        <p:grpSpPr>
          <a:xfrm>
            <a:off x="4934890" y="1180311"/>
            <a:ext cx="357190" cy="357190"/>
            <a:chOff x="1835696" y="2424308"/>
            <a:chExt cx="428628" cy="428628"/>
          </a:xfrm>
        </p:grpSpPr>
        <p:sp>
          <p:nvSpPr>
            <p:cNvPr id="43" name="221 Rectángulo"/>
            <p:cNvSpPr/>
            <p:nvPr/>
          </p:nvSpPr>
          <p:spPr>
            <a:xfrm>
              <a:off x="1835696" y="242430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44" name="Imagen 43"/>
            <p:cNvPicPr>
              <a:picLocks noChangeAspect="1"/>
            </p:cNvPicPr>
            <p:nvPr/>
          </p:nvPicPr>
          <p:blipFill rotWithShape="1">
            <a:blip r:embed="rId4"/>
            <a:srcRect t="34903" r="36471"/>
            <a:stretch/>
          </p:blipFill>
          <p:spPr>
            <a:xfrm>
              <a:off x="1892680" y="2465009"/>
              <a:ext cx="314660" cy="347227"/>
            </a:xfrm>
            <a:prstGeom prst="rect">
              <a:avLst/>
            </a:prstGeom>
          </p:spPr>
        </p:pic>
      </p:grpSp>
      <p:cxnSp>
        <p:nvCxnSpPr>
          <p:cNvPr id="45" name="114 Conector recto de flecha"/>
          <p:cNvCxnSpPr/>
          <p:nvPr/>
        </p:nvCxnSpPr>
        <p:spPr>
          <a:xfrm>
            <a:off x="5292080" y="1358902"/>
            <a:ext cx="242877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2172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16"/>
          <p:cNvGrpSpPr/>
          <p:nvPr/>
        </p:nvGrpSpPr>
        <p:grpSpPr>
          <a:xfrm>
            <a:off x="3276171" y="1777380"/>
            <a:ext cx="1080120" cy="578048"/>
            <a:chOff x="3203848" y="3239398"/>
            <a:chExt cx="1296144" cy="693658"/>
          </a:xfrm>
        </p:grpSpPr>
        <p:sp>
          <p:nvSpPr>
            <p:cNvPr id="3" name="Rectángulo 2"/>
            <p:cNvSpPr/>
            <p:nvPr/>
          </p:nvSpPr>
          <p:spPr>
            <a:xfrm>
              <a:off x="3203848" y="3239398"/>
              <a:ext cx="1296144" cy="6936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167">
                <a:latin typeface="Arial Narrow"/>
                <a:cs typeface="Arial Narrow"/>
              </a:endParaRPr>
            </a:p>
          </p:txBody>
        </p:sp>
        <p:sp>
          <p:nvSpPr>
            <p:cNvPr id="4" name="CuadroTexto 3"/>
            <p:cNvSpPr txBox="1"/>
            <p:nvPr/>
          </p:nvSpPr>
          <p:spPr>
            <a:xfrm>
              <a:off x="3391988" y="3324617"/>
              <a:ext cx="919868" cy="541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167" dirty="0">
                  <a:latin typeface="Arial Narrow"/>
                  <a:cs typeface="Arial Narrow"/>
                </a:rPr>
                <a:t>Modelo</a:t>
              </a:r>
            </a:p>
            <a:p>
              <a:pPr algn="ctr"/>
              <a:r>
                <a:rPr lang="es-ES" sz="1167" dirty="0">
                  <a:latin typeface="Arial Narrow"/>
                  <a:cs typeface="Arial Narrow"/>
                </a:rPr>
                <a:t>Adaptativo</a:t>
              </a:r>
            </a:p>
          </p:txBody>
        </p:sp>
      </p:grpSp>
      <p:grpSp>
        <p:nvGrpSpPr>
          <p:cNvPr id="19" name="4 Grupo"/>
          <p:cNvGrpSpPr/>
          <p:nvPr/>
        </p:nvGrpSpPr>
        <p:grpSpPr>
          <a:xfrm>
            <a:off x="4985028" y="1876982"/>
            <a:ext cx="357190" cy="357190"/>
            <a:chOff x="2071670" y="1714488"/>
            <a:chExt cx="428628" cy="428628"/>
          </a:xfrm>
        </p:grpSpPr>
        <p:sp>
          <p:nvSpPr>
            <p:cNvPr id="20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21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23" name="Conector angular 22"/>
          <p:cNvCxnSpPr>
            <a:stCxn id="20" idx="2"/>
            <a:endCxn id="3" idx="2"/>
          </p:cNvCxnSpPr>
          <p:nvPr/>
        </p:nvCxnSpPr>
        <p:spPr>
          <a:xfrm rot="5400000">
            <a:off x="4429298" y="1621104"/>
            <a:ext cx="121257" cy="1347392"/>
          </a:xfrm>
          <a:prstGeom prst="bentConnector3">
            <a:avLst>
              <a:gd name="adj1" fmla="val 257105"/>
            </a:avLst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Agrupar 28"/>
          <p:cNvGrpSpPr/>
          <p:nvPr/>
        </p:nvGrpSpPr>
        <p:grpSpPr>
          <a:xfrm>
            <a:off x="1631673" y="1777380"/>
            <a:ext cx="1080120" cy="578048"/>
            <a:chOff x="2729177" y="2780928"/>
            <a:chExt cx="1296144" cy="693658"/>
          </a:xfrm>
        </p:grpSpPr>
        <p:sp>
          <p:nvSpPr>
            <p:cNvPr id="27" name="Rectángulo 26"/>
            <p:cNvSpPr/>
            <p:nvPr/>
          </p:nvSpPr>
          <p:spPr>
            <a:xfrm>
              <a:off x="2729177" y="2780928"/>
              <a:ext cx="1296144" cy="6936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167">
                <a:latin typeface="Arial Narrow"/>
                <a:cs typeface="Arial Narrow"/>
              </a:endParaRPr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2967329" y="2973869"/>
              <a:ext cx="819840" cy="326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167" dirty="0">
                  <a:latin typeface="Arial Narrow"/>
                  <a:cs typeface="Arial Narrow"/>
                </a:rPr>
                <a:t>Retardos</a:t>
              </a:r>
            </a:p>
          </p:txBody>
        </p:sp>
      </p:grpSp>
      <p:cxnSp>
        <p:nvCxnSpPr>
          <p:cNvPr id="30" name="114 Conector recto de flecha"/>
          <p:cNvCxnSpPr>
            <a:stCxn id="27" idx="3"/>
            <a:endCxn id="3" idx="1"/>
          </p:cNvCxnSpPr>
          <p:nvPr/>
        </p:nvCxnSpPr>
        <p:spPr>
          <a:xfrm>
            <a:off x="2711794" y="2066404"/>
            <a:ext cx="56437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114 Conector recto de flecha"/>
          <p:cNvCxnSpPr>
            <a:stCxn id="3" idx="3"/>
            <a:endCxn id="20" idx="1"/>
          </p:cNvCxnSpPr>
          <p:nvPr/>
        </p:nvCxnSpPr>
        <p:spPr>
          <a:xfrm flipV="1">
            <a:off x="4356291" y="2055577"/>
            <a:ext cx="628737" cy="108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114 Conector recto de flecha"/>
          <p:cNvCxnSpPr>
            <a:endCxn id="54" idx="1"/>
          </p:cNvCxnSpPr>
          <p:nvPr/>
        </p:nvCxnSpPr>
        <p:spPr>
          <a:xfrm>
            <a:off x="1067296" y="1296179"/>
            <a:ext cx="1899875" cy="11354"/>
          </a:xfrm>
          <a:prstGeom prst="straightConnector1">
            <a:avLst/>
          </a:prstGeom>
          <a:ln w="127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114 Conector recto de flecha"/>
          <p:cNvCxnSpPr/>
          <p:nvPr/>
        </p:nvCxnSpPr>
        <p:spPr>
          <a:xfrm>
            <a:off x="1331640" y="1296179"/>
            <a:ext cx="0" cy="770226"/>
          </a:xfrm>
          <a:prstGeom prst="straightConnector1">
            <a:avLst/>
          </a:prstGeom>
          <a:ln w="127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114 Conector recto de flecha"/>
          <p:cNvCxnSpPr>
            <a:endCxn id="27" idx="1"/>
          </p:cNvCxnSpPr>
          <p:nvPr/>
        </p:nvCxnSpPr>
        <p:spPr>
          <a:xfrm>
            <a:off x="1312201" y="2066404"/>
            <a:ext cx="31947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n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67" y="1537353"/>
            <a:ext cx="254000" cy="317500"/>
          </a:xfrm>
          <a:prstGeom prst="rect">
            <a:avLst/>
          </a:prstGeom>
        </p:spPr>
      </p:pic>
      <p:pic>
        <p:nvPicPr>
          <p:cNvPr id="45" name="Imagen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047" y="1717373"/>
            <a:ext cx="254000" cy="317500"/>
          </a:xfrm>
          <a:prstGeom prst="rect">
            <a:avLst/>
          </a:prstGeom>
        </p:spPr>
      </p:pic>
      <p:sp>
        <p:nvSpPr>
          <p:cNvPr id="46" name="116 CuadroTexto"/>
          <p:cNvSpPr txBox="1"/>
          <p:nvPr/>
        </p:nvSpPr>
        <p:spPr>
          <a:xfrm>
            <a:off x="4283675" y="2549724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" name="89 CuadroTexto"/>
          <p:cNvSpPr txBox="1"/>
          <p:nvPr/>
        </p:nvSpPr>
        <p:spPr>
          <a:xfrm>
            <a:off x="4452894" y="2069671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116 CuadroTexto"/>
          <p:cNvSpPr txBox="1"/>
          <p:nvPr/>
        </p:nvSpPr>
        <p:spPr>
          <a:xfrm>
            <a:off x="2760801" y="2069671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9" name="89 CuadroTexto"/>
          <p:cNvSpPr txBox="1"/>
          <p:nvPr/>
        </p:nvSpPr>
        <p:spPr>
          <a:xfrm>
            <a:off x="5172067" y="1349591"/>
            <a:ext cx="4940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5953063" y="1792051"/>
            <a:ext cx="9316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>
                <a:latin typeface="Arial Narrow"/>
                <a:cs typeface="Arial Narrow"/>
              </a:rPr>
              <a:t>Pronóstico</a:t>
            </a:r>
          </a:p>
        </p:txBody>
      </p:sp>
      <p:grpSp>
        <p:nvGrpSpPr>
          <p:cNvPr id="53" name="4 Grupo"/>
          <p:cNvGrpSpPr/>
          <p:nvPr/>
        </p:nvGrpSpPr>
        <p:grpSpPr>
          <a:xfrm>
            <a:off x="2967171" y="1128938"/>
            <a:ext cx="357190" cy="357190"/>
            <a:chOff x="2071670" y="1714488"/>
            <a:chExt cx="428628" cy="428628"/>
          </a:xfrm>
        </p:grpSpPr>
        <p:sp>
          <p:nvSpPr>
            <p:cNvPr id="54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5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57" name="Imagen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820" y="997293"/>
            <a:ext cx="254000" cy="317500"/>
          </a:xfrm>
          <a:prstGeom prst="rect">
            <a:avLst/>
          </a:prstGeom>
        </p:spPr>
      </p:pic>
      <p:cxnSp>
        <p:nvCxnSpPr>
          <p:cNvPr id="58" name="Conector recto de flecha 57"/>
          <p:cNvCxnSpPr>
            <a:endCxn id="54" idx="0"/>
          </p:cNvCxnSpPr>
          <p:nvPr/>
        </p:nvCxnSpPr>
        <p:spPr>
          <a:xfrm>
            <a:off x="3145766" y="817274"/>
            <a:ext cx="0" cy="311664"/>
          </a:xfrm>
          <a:prstGeom prst="straightConnector1">
            <a:avLst/>
          </a:prstGeom>
          <a:ln w="12700">
            <a:solidFill>
              <a:schemeClr val="tx1"/>
            </a:solidFill>
            <a:headEnd type="oval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CuadroTexto 58"/>
          <p:cNvSpPr txBox="1"/>
          <p:nvPr/>
        </p:nvSpPr>
        <p:spPr>
          <a:xfrm>
            <a:off x="2898825" y="517240"/>
            <a:ext cx="506870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67" dirty="0">
                <a:latin typeface="Arial Narrow"/>
                <a:cs typeface="Arial Narrow"/>
              </a:rPr>
              <a:t>Ruido</a:t>
            </a:r>
          </a:p>
        </p:txBody>
      </p:sp>
      <p:sp>
        <p:nvSpPr>
          <p:cNvPr id="60" name="CuadroTexto 59"/>
          <p:cNvSpPr txBox="1"/>
          <p:nvPr/>
        </p:nvSpPr>
        <p:spPr>
          <a:xfrm>
            <a:off x="3157867" y="843888"/>
            <a:ext cx="287258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67" dirty="0">
                <a:latin typeface="Arial Narrow"/>
                <a:cs typeface="Arial Narrow"/>
              </a:rPr>
              <a:t>+</a:t>
            </a:r>
          </a:p>
        </p:txBody>
      </p:sp>
      <p:cxnSp>
        <p:nvCxnSpPr>
          <p:cNvPr id="63" name="Conector angular 62"/>
          <p:cNvCxnSpPr>
            <a:stCxn id="54" idx="3"/>
            <a:endCxn id="20" idx="0"/>
          </p:cNvCxnSpPr>
          <p:nvPr/>
        </p:nvCxnSpPr>
        <p:spPr>
          <a:xfrm>
            <a:off x="3324361" y="1307533"/>
            <a:ext cx="1839262" cy="569449"/>
          </a:xfrm>
          <a:prstGeom prst="bentConnector2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8137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/>
          <p:cNvGrpSpPr/>
          <p:nvPr/>
        </p:nvGrpSpPr>
        <p:grpSpPr>
          <a:xfrm>
            <a:off x="1620674" y="1613236"/>
            <a:ext cx="1080120" cy="578048"/>
            <a:chOff x="3203848" y="3239398"/>
            <a:chExt cx="1296144" cy="693658"/>
          </a:xfrm>
        </p:grpSpPr>
        <p:sp>
          <p:nvSpPr>
            <p:cNvPr id="4" name="Rectángulo 3"/>
            <p:cNvSpPr/>
            <p:nvPr/>
          </p:nvSpPr>
          <p:spPr>
            <a:xfrm>
              <a:off x="3203848" y="3239398"/>
              <a:ext cx="1296144" cy="6936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167">
                <a:latin typeface="Arial Narrow"/>
                <a:cs typeface="Arial Narrow"/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3391988" y="3324617"/>
              <a:ext cx="919868" cy="541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167" dirty="0">
                  <a:latin typeface="Arial Narrow"/>
                  <a:cs typeface="Arial Narrow"/>
                </a:rPr>
                <a:t>Modelo</a:t>
              </a:r>
            </a:p>
            <a:p>
              <a:pPr algn="ctr"/>
              <a:r>
                <a:rPr lang="es-ES" sz="1167" dirty="0">
                  <a:latin typeface="Arial Narrow"/>
                  <a:cs typeface="Arial Narrow"/>
                </a:rPr>
                <a:t>Adaptativo</a:t>
              </a:r>
            </a:p>
          </p:txBody>
        </p:sp>
      </p:grpSp>
      <p:grpSp>
        <p:nvGrpSpPr>
          <p:cNvPr id="7" name="4 Grupo"/>
          <p:cNvGrpSpPr/>
          <p:nvPr/>
        </p:nvGrpSpPr>
        <p:grpSpPr>
          <a:xfrm>
            <a:off x="3843968" y="1717373"/>
            <a:ext cx="357190" cy="357190"/>
            <a:chOff x="2071670" y="1714488"/>
            <a:chExt cx="428628" cy="428628"/>
          </a:xfrm>
        </p:grpSpPr>
        <p:sp>
          <p:nvSpPr>
            <p:cNvPr id="8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10" name="Conector angular 9"/>
          <p:cNvCxnSpPr>
            <a:stCxn id="8" idx="2"/>
            <a:endCxn id="4" idx="2"/>
          </p:cNvCxnSpPr>
          <p:nvPr/>
        </p:nvCxnSpPr>
        <p:spPr>
          <a:xfrm rot="5400000">
            <a:off x="3033290" y="1202010"/>
            <a:ext cx="116721" cy="1861829"/>
          </a:xfrm>
          <a:prstGeom prst="bentConnector3">
            <a:avLst>
              <a:gd name="adj1" fmla="val 263210"/>
            </a:avLst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114 Conector recto de flecha"/>
          <p:cNvCxnSpPr>
            <a:stCxn id="4" idx="3"/>
            <a:endCxn id="8" idx="1"/>
          </p:cNvCxnSpPr>
          <p:nvPr/>
        </p:nvCxnSpPr>
        <p:spPr>
          <a:xfrm flipV="1">
            <a:off x="2700795" y="1895968"/>
            <a:ext cx="1143174" cy="62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14 Conector recto de flecha"/>
          <p:cNvCxnSpPr>
            <a:endCxn id="27" idx="1"/>
          </p:cNvCxnSpPr>
          <p:nvPr/>
        </p:nvCxnSpPr>
        <p:spPr>
          <a:xfrm>
            <a:off x="1031607" y="956550"/>
            <a:ext cx="619976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Agrupar 28"/>
          <p:cNvGrpSpPr/>
          <p:nvPr/>
        </p:nvGrpSpPr>
        <p:grpSpPr>
          <a:xfrm>
            <a:off x="1332111" y="956550"/>
            <a:ext cx="288564" cy="945710"/>
            <a:chOff x="683568" y="1555414"/>
            <a:chExt cx="383931" cy="924271"/>
          </a:xfrm>
        </p:grpSpPr>
        <p:cxnSp>
          <p:nvCxnSpPr>
            <p:cNvPr id="17" name="114 Conector recto de flecha"/>
            <p:cNvCxnSpPr/>
            <p:nvPr/>
          </p:nvCxnSpPr>
          <p:spPr>
            <a:xfrm>
              <a:off x="683568" y="1555414"/>
              <a:ext cx="0" cy="92427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114 Conector recto de flecha"/>
            <p:cNvCxnSpPr/>
            <p:nvPr/>
          </p:nvCxnSpPr>
          <p:spPr>
            <a:xfrm>
              <a:off x="684132" y="2479685"/>
              <a:ext cx="38336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138" y="1357333"/>
            <a:ext cx="254000" cy="31750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118" y="1579893"/>
            <a:ext cx="254000" cy="317500"/>
          </a:xfrm>
          <a:prstGeom prst="rect">
            <a:avLst/>
          </a:prstGeom>
        </p:spPr>
      </p:pic>
      <p:sp>
        <p:nvSpPr>
          <p:cNvPr id="21" name="116 CuadroTexto"/>
          <p:cNvSpPr txBox="1"/>
          <p:nvPr/>
        </p:nvSpPr>
        <p:spPr>
          <a:xfrm>
            <a:off x="2811181" y="2391545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89 CuadroTexto"/>
          <p:cNvSpPr txBox="1"/>
          <p:nvPr/>
        </p:nvSpPr>
        <p:spPr>
          <a:xfrm>
            <a:off x="2771800" y="1588192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116 CuadroTexto"/>
          <p:cNvSpPr txBox="1"/>
          <p:nvPr/>
        </p:nvSpPr>
        <p:spPr>
          <a:xfrm>
            <a:off x="1097938" y="1897394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89 CuadroTexto"/>
          <p:cNvSpPr txBox="1"/>
          <p:nvPr/>
        </p:nvSpPr>
        <p:spPr>
          <a:xfrm>
            <a:off x="4032847" y="1142517"/>
            <a:ext cx="4940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4331974" y="1649624"/>
            <a:ext cx="19912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>
                <a:latin typeface="Arial Narrow"/>
                <a:cs typeface="Arial Narrow"/>
              </a:rPr>
              <a:t>Identificación de sistemas</a:t>
            </a:r>
          </a:p>
        </p:txBody>
      </p:sp>
      <p:grpSp>
        <p:nvGrpSpPr>
          <p:cNvPr id="26" name="Agrupar 25"/>
          <p:cNvGrpSpPr/>
          <p:nvPr/>
        </p:nvGrpSpPr>
        <p:grpSpPr>
          <a:xfrm>
            <a:off x="1651583" y="667526"/>
            <a:ext cx="1080120" cy="578048"/>
            <a:chOff x="3203848" y="3239398"/>
            <a:chExt cx="1296144" cy="693658"/>
          </a:xfrm>
        </p:grpSpPr>
        <p:sp>
          <p:nvSpPr>
            <p:cNvPr id="27" name="Rectángulo 26"/>
            <p:cNvSpPr/>
            <p:nvPr/>
          </p:nvSpPr>
          <p:spPr>
            <a:xfrm>
              <a:off x="3203848" y="3239398"/>
              <a:ext cx="1296144" cy="6936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167">
                <a:latin typeface="Arial Narrow"/>
                <a:cs typeface="Arial Narrow"/>
              </a:endParaRPr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3325625" y="3324617"/>
              <a:ext cx="1052597" cy="541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167" dirty="0">
                  <a:latin typeface="Arial Narrow"/>
                  <a:cs typeface="Arial Narrow"/>
                </a:rPr>
                <a:t>Sistema</a:t>
              </a:r>
            </a:p>
            <a:p>
              <a:pPr algn="ctr"/>
              <a:r>
                <a:rPr lang="es-ES" sz="1167" dirty="0">
                  <a:latin typeface="Arial Narrow"/>
                  <a:cs typeface="Arial Narrow"/>
                </a:rPr>
                <a:t>desconocido</a:t>
              </a:r>
            </a:p>
          </p:txBody>
        </p:sp>
      </p:grpSp>
      <p:cxnSp>
        <p:nvCxnSpPr>
          <p:cNvPr id="33" name="Conector angular 32"/>
          <p:cNvCxnSpPr>
            <a:stCxn id="37" idx="3"/>
            <a:endCxn id="8" idx="0"/>
          </p:cNvCxnSpPr>
          <p:nvPr/>
        </p:nvCxnSpPr>
        <p:spPr>
          <a:xfrm>
            <a:off x="3684401" y="947493"/>
            <a:ext cx="338163" cy="769881"/>
          </a:xfrm>
          <a:prstGeom prst="bentConnector2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4 Grupo"/>
          <p:cNvGrpSpPr/>
          <p:nvPr/>
        </p:nvGrpSpPr>
        <p:grpSpPr>
          <a:xfrm>
            <a:off x="3327211" y="768898"/>
            <a:ext cx="357190" cy="357190"/>
            <a:chOff x="2071670" y="1714488"/>
            <a:chExt cx="428628" cy="428628"/>
          </a:xfrm>
        </p:grpSpPr>
        <p:sp>
          <p:nvSpPr>
            <p:cNvPr id="37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3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39" name="Imagen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860" y="637253"/>
            <a:ext cx="254000" cy="317500"/>
          </a:xfrm>
          <a:prstGeom prst="rect">
            <a:avLst/>
          </a:prstGeom>
        </p:spPr>
      </p:pic>
      <p:cxnSp>
        <p:nvCxnSpPr>
          <p:cNvPr id="40" name="Conector recto de flecha 39"/>
          <p:cNvCxnSpPr>
            <a:endCxn id="37" idx="0"/>
          </p:cNvCxnSpPr>
          <p:nvPr/>
        </p:nvCxnSpPr>
        <p:spPr>
          <a:xfrm>
            <a:off x="3505806" y="457234"/>
            <a:ext cx="0" cy="311664"/>
          </a:xfrm>
          <a:prstGeom prst="straightConnector1">
            <a:avLst/>
          </a:prstGeom>
          <a:ln w="12700">
            <a:solidFill>
              <a:schemeClr val="tx1"/>
            </a:solidFill>
            <a:headEnd type="oval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3258865" y="157200"/>
            <a:ext cx="506870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67" dirty="0">
                <a:latin typeface="Arial Narrow"/>
                <a:cs typeface="Arial Narrow"/>
              </a:rPr>
              <a:t>Ruido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3517907" y="483848"/>
            <a:ext cx="287258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67" dirty="0">
                <a:latin typeface="Arial Narrow"/>
                <a:cs typeface="Arial Narrow"/>
              </a:rPr>
              <a:t>+</a:t>
            </a:r>
          </a:p>
        </p:txBody>
      </p:sp>
      <p:cxnSp>
        <p:nvCxnSpPr>
          <p:cNvPr id="45" name="114 Conector recto de flecha"/>
          <p:cNvCxnSpPr>
            <a:stCxn id="27" idx="3"/>
            <a:endCxn id="37" idx="1"/>
          </p:cNvCxnSpPr>
          <p:nvPr/>
        </p:nvCxnSpPr>
        <p:spPr>
          <a:xfrm flipV="1">
            <a:off x="2731703" y="947493"/>
            <a:ext cx="595508" cy="90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116 CuadroTexto">
            <a:extLst>
              <a:ext uri="{FF2B5EF4-FFF2-40B4-BE49-F238E27FC236}">
                <a16:creationId xmlns:a16="http://schemas.microsoft.com/office/drawing/2014/main" id="{72FDC05C-9A93-5D46-90CF-E85ABA387912}"/>
              </a:ext>
            </a:extLst>
          </p:cNvPr>
          <p:cNvSpPr txBox="1"/>
          <p:nvPr/>
        </p:nvSpPr>
        <p:spPr>
          <a:xfrm>
            <a:off x="1189244" y="569504"/>
            <a:ext cx="4732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5" name="114 Conector recto de flecha">
            <a:extLst>
              <a:ext uri="{FF2B5EF4-FFF2-40B4-BE49-F238E27FC236}">
                <a16:creationId xmlns:a16="http://schemas.microsoft.com/office/drawing/2014/main" id="{0580376E-51FA-1C42-B3FC-9961770E4A51}"/>
              </a:ext>
            </a:extLst>
          </p:cNvPr>
          <p:cNvCxnSpPr>
            <a:endCxn id="44" idx="1"/>
          </p:cNvCxnSpPr>
          <p:nvPr/>
        </p:nvCxnSpPr>
        <p:spPr>
          <a:xfrm>
            <a:off x="3019792" y="4725339"/>
            <a:ext cx="619976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Agrupar 25">
            <a:extLst>
              <a:ext uri="{FF2B5EF4-FFF2-40B4-BE49-F238E27FC236}">
                <a16:creationId xmlns:a16="http://schemas.microsoft.com/office/drawing/2014/main" id="{DAB13F3B-E180-7848-AE59-482BD90BD9D5}"/>
              </a:ext>
            </a:extLst>
          </p:cNvPr>
          <p:cNvGrpSpPr/>
          <p:nvPr/>
        </p:nvGrpSpPr>
        <p:grpSpPr>
          <a:xfrm>
            <a:off x="3639768" y="4436315"/>
            <a:ext cx="1080120" cy="578048"/>
            <a:chOff x="3203848" y="3239398"/>
            <a:chExt cx="1296144" cy="693658"/>
          </a:xfrm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0B833728-528F-A245-AA34-2A686DE34662}"/>
                </a:ext>
              </a:extLst>
            </p:cNvPr>
            <p:cNvSpPr/>
            <p:nvPr/>
          </p:nvSpPr>
          <p:spPr>
            <a:xfrm>
              <a:off x="3203848" y="3239398"/>
              <a:ext cx="1296144" cy="6936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167">
                <a:latin typeface="Arial Narrow"/>
                <a:cs typeface="Arial Narrow"/>
              </a:endParaRPr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9DCDAE5D-6296-434C-BF15-5A39B0180E3A}"/>
                </a:ext>
              </a:extLst>
            </p:cNvPr>
            <p:cNvSpPr txBox="1"/>
            <p:nvPr/>
          </p:nvSpPr>
          <p:spPr>
            <a:xfrm>
              <a:off x="3325625" y="3324617"/>
              <a:ext cx="1052597" cy="541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167" dirty="0">
                  <a:latin typeface="Arial Narrow"/>
                  <a:cs typeface="Arial Narrow"/>
                </a:rPr>
                <a:t>Sistema</a:t>
              </a:r>
            </a:p>
            <a:p>
              <a:pPr algn="ctr"/>
              <a:r>
                <a:rPr lang="es-ES" sz="1167" dirty="0">
                  <a:latin typeface="Arial Narrow"/>
                  <a:cs typeface="Arial Narrow"/>
                </a:rPr>
                <a:t>desconocido</a:t>
              </a:r>
            </a:p>
          </p:txBody>
        </p:sp>
      </p:grpSp>
      <p:grpSp>
        <p:nvGrpSpPr>
          <p:cNvPr id="47" name="4 Grupo">
            <a:extLst>
              <a:ext uri="{FF2B5EF4-FFF2-40B4-BE49-F238E27FC236}">
                <a16:creationId xmlns:a16="http://schemas.microsoft.com/office/drawing/2014/main" id="{92DF378C-182F-F94D-8408-E84F68E07EEE}"/>
              </a:ext>
            </a:extLst>
          </p:cNvPr>
          <p:cNvGrpSpPr/>
          <p:nvPr/>
        </p:nvGrpSpPr>
        <p:grpSpPr>
          <a:xfrm>
            <a:off x="5315396" y="4537687"/>
            <a:ext cx="357190" cy="357190"/>
            <a:chOff x="2071670" y="1714488"/>
            <a:chExt cx="428628" cy="428628"/>
          </a:xfrm>
        </p:grpSpPr>
        <p:sp>
          <p:nvSpPr>
            <p:cNvPr id="48" name="5 Rectángulo">
              <a:extLst>
                <a:ext uri="{FF2B5EF4-FFF2-40B4-BE49-F238E27FC236}">
                  <a16:creationId xmlns:a16="http://schemas.microsoft.com/office/drawing/2014/main" id="{F443E39C-A437-DE40-A35E-6FC8452495F9}"/>
                </a:ext>
              </a:extLst>
            </p:cNvPr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49" name="Picture 4">
              <a:extLst>
                <a:ext uri="{FF2B5EF4-FFF2-40B4-BE49-F238E27FC236}">
                  <a16:creationId xmlns:a16="http://schemas.microsoft.com/office/drawing/2014/main" id="{B6B204C0-5844-0149-BBE7-8AACB73D8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50" name="Imagen 49">
            <a:extLst>
              <a:ext uri="{FF2B5EF4-FFF2-40B4-BE49-F238E27FC236}">
                <a16:creationId xmlns:a16="http://schemas.microsoft.com/office/drawing/2014/main" id="{DD66D28E-90EC-5F4A-AD10-66021102A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045" y="4406043"/>
            <a:ext cx="254000" cy="317500"/>
          </a:xfrm>
          <a:prstGeom prst="rect">
            <a:avLst/>
          </a:prstGeom>
        </p:spPr>
      </p:pic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836FA1DA-DEBA-A84B-A92C-1855A02D3B72}"/>
              </a:ext>
            </a:extLst>
          </p:cNvPr>
          <p:cNvCxnSpPr>
            <a:endCxn id="48" idx="0"/>
          </p:cNvCxnSpPr>
          <p:nvPr/>
        </p:nvCxnSpPr>
        <p:spPr>
          <a:xfrm>
            <a:off x="5493991" y="4226023"/>
            <a:ext cx="0" cy="311664"/>
          </a:xfrm>
          <a:prstGeom prst="straightConnector1">
            <a:avLst/>
          </a:prstGeom>
          <a:ln w="12700">
            <a:solidFill>
              <a:schemeClr val="tx1"/>
            </a:solidFill>
            <a:headEnd type="oval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uadroTexto 51">
            <a:extLst>
              <a:ext uri="{FF2B5EF4-FFF2-40B4-BE49-F238E27FC236}">
                <a16:creationId xmlns:a16="http://schemas.microsoft.com/office/drawing/2014/main" id="{12C9435D-C159-CA4A-B2F5-91FE681FA3F2}"/>
              </a:ext>
            </a:extLst>
          </p:cNvPr>
          <p:cNvSpPr txBox="1"/>
          <p:nvPr/>
        </p:nvSpPr>
        <p:spPr>
          <a:xfrm>
            <a:off x="5247050" y="3925989"/>
            <a:ext cx="506870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67" dirty="0">
                <a:latin typeface="Arial Narrow"/>
                <a:cs typeface="Arial Narrow"/>
              </a:rPr>
              <a:t>Ruido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4459F655-A24D-0E4F-9FB3-EE73A74E248A}"/>
              </a:ext>
            </a:extLst>
          </p:cNvPr>
          <p:cNvSpPr txBox="1"/>
          <p:nvPr/>
        </p:nvSpPr>
        <p:spPr>
          <a:xfrm>
            <a:off x="5506092" y="4252637"/>
            <a:ext cx="287258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67" dirty="0">
                <a:latin typeface="Arial Narrow"/>
                <a:cs typeface="Arial Narrow"/>
              </a:rPr>
              <a:t>+</a:t>
            </a:r>
          </a:p>
        </p:txBody>
      </p:sp>
      <p:cxnSp>
        <p:nvCxnSpPr>
          <p:cNvPr id="54" name="114 Conector recto de flecha">
            <a:extLst>
              <a:ext uri="{FF2B5EF4-FFF2-40B4-BE49-F238E27FC236}">
                <a16:creationId xmlns:a16="http://schemas.microsoft.com/office/drawing/2014/main" id="{44C6C107-A9BD-4742-915E-FB43B1996307}"/>
              </a:ext>
            </a:extLst>
          </p:cNvPr>
          <p:cNvCxnSpPr>
            <a:stCxn id="44" idx="3"/>
            <a:endCxn id="48" idx="1"/>
          </p:cNvCxnSpPr>
          <p:nvPr/>
        </p:nvCxnSpPr>
        <p:spPr>
          <a:xfrm flipV="1">
            <a:off x="4719888" y="4716282"/>
            <a:ext cx="595508" cy="90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116 CuadroTexto">
            <a:extLst>
              <a:ext uri="{FF2B5EF4-FFF2-40B4-BE49-F238E27FC236}">
                <a16:creationId xmlns:a16="http://schemas.microsoft.com/office/drawing/2014/main" id="{6E259432-68BB-DE4E-A2D3-07F8C03FA42E}"/>
              </a:ext>
            </a:extLst>
          </p:cNvPr>
          <p:cNvSpPr txBox="1"/>
          <p:nvPr/>
        </p:nvSpPr>
        <p:spPr>
          <a:xfrm>
            <a:off x="3156267" y="4428572"/>
            <a:ext cx="4732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6" name="114 Conector recto de flecha">
            <a:extLst>
              <a:ext uri="{FF2B5EF4-FFF2-40B4-BE49-F238E27FC236}">
                <a16:creationId xmlns:a16="http://schemas.microsoft.com/office/drawing/2014/main" id="{581CF45D-2917-074D-95BE-8134F8ADFD05}"/>
              </a:ext>
            </a:extLst>
          </p:cNvPr>
          <p:cNvCxnSpPr/>
          <p:nvPr/>
        </p:nvCxnSpPr>
        <p:spPr>
          <a:xfrm flipV="1">
            <a:off x="5662072" y="4707224"/>
            <a:ext cx="595508" cy="90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89 CuadroTexto">
            <a:extLst>
              <a:ext uri="{FF2B5EF4-FFF2-40B4-BE49-F238E27FC236}">
                <a16:creationId xmlns:a16="http://schemas.microsoft.com/office/drawing/2014/main" id="{3DC79C37-AFCA-404F-8480-6C63D7EAD66E}"/>
              </a:ext>
            </a:extLst>
          </p:cNvPr>
          <p:cNvSpPr txBox="1"/>
          <p:nvPr/>
        </p:nvSpPr>
        <p:spPr>
          <a:xfrm>
            <a:off x="5698929" y="4401877"/>
            <a:ext cx="4940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2678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7551E31-7E1A-294A-B3C0-0B8FA9E60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76" y="1421265"/>
            <a:ext cx="7553548" cy="36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0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/>
          <p:cNvGrpSpPr/>
          <p:nvPr/>
        </p:nvGrpSpPr>
        <p:grpSpPr>
          <a:xfrm>
            <a:off x="4151953" y="1613236"/>
            <a:ext cx="1080120" cy="578048"/>
            <a:chOff x="3203848" y="3239398"/>
            <a:chExt cx="1296144" cy="693658"/>
          </a:xfrm>
        </p:grpSpPr>
        <p:sp>
          <p:nvSpPr>
            <p:cNvPr id="4" name="Rectángulo 3"/>
            <p:cNvSpPr/>
            <p:nvPr/>
          </p:nvSpPr>
          <p:spPr>
            <a:xfrm>
              <a:off x="3203848" y="3239398"/>
              <a:ext cx="1296144" cy="6936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167">
                <a:latin typeface="Arial Narrow"/>
                <a:cs typeface="Arial Narrow"/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3391988" y="3324617"/>
              <a:ext cx="919868" cy="541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167" dirty="0">
                  <a:latin typeface="Arial Narrow"/>
                  <a:cs typeface="Arial Narrow"/>
                </a:rPr>
                <a:t>Modelo</a:t>
              </a:r>
            </a:p>
            <a:p>
              <a:pPr algn="ctr"/>
              <a:r>
                <a:rPr lang="es-ES" sz="1167" dirty="0">
                  <a:latin typeface="Arial Narrow"/>
                  <a:cs typeface="Arial Narrow"/>
                </a:rPr>
                <a:t>Adaptativo</a:t>
              </a:r>
            </a:p>
          </p:txBody>
        </p:sp>
      </p:grpSp>
      <p:grpSp>
        <p:nvGrpSpPr>
          <p:cNvPr id="7" name="4 Grupo"/>
          <p:cNvGrpSpPr/>
          <p:nvPr/>
        </p:nvGrpSpPr>
        <p:grpSpPr>
          <a:xfrm>
            <a:off x="5824188" y="1717373"/>
            <a:ext cx="357190" cy="357190"/>
            <a:chOff x="2071670" y="1714488"/>
            <a:chExt cx="428628" cy="428628"/>
          </a:xfrm>
        </p:grpSpPr>
        <p:sp>
          <p:nvSpPr>
            <p:cNvPr id="8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10" name="Conector angular 9"/>
          <p:cNvCxnSpPr>
            <a:stCxn id="8" idx="2"/>
            <a:endCxn id="4" idx="2"/>
          </p:cNvCxnSpPr>
          <p:nvPr/>
        </p:nvCxnSpPr>
        <p:spPr>
          <a:xfrm rot="5400000">
            <a:off x="5289039" y="1477538"/>
            <a:ext cx="116721" cy="1310770"/>
          </a:xfrm>
          <a:prstGeom prst="bentConnector3">
            <a:avLst>
              <a:gd name="adj1" fmla="val 263210"/>
            </a:avLst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114 Conector recto de flecha"/>
          <p:cNvCxnSpPr>
            <a:stCxn id="4" idx="3"/>
            <a:endCxn id="8" idx="1"/>
          </p:cNvCxnSpPr>
          <p:nvPr/>
        </p:nvCxnSpPr>
        <p:spPr>
          <a:xfrm flipV="1">
            <a:off x="5232073" y="1895968"/>
            <a:ext cx="592115" cy="62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14 Conector recto de flecha"/>
          <p:cNvCxnSpPr>
            <a:endCxn id="31" idx="1"/>
          </p:cNvCxnSpPr>
          <p:nvPr/>
        </p:nvCxnSpPr>
        <p:spPr>
          <a:xfrm>
            <a:off x="1031607" y="853493"/>
            <a:ext cx="1839478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Agrupar 28"/>
          <p:cNvGrpSpPr/>
          <p:nvPr/>
        </p:nvGrpSpPr>
        <p:grpSpPr>
          <a:xfrm>
            <a:off x="1332111" y="853493"/>
            <a:ext cx="288564" cy="1048768"/>
            <a:chOff x="683568" y="1555414"/>
            <a:chExt cx="383931" cy="924271"/>
          </a:xfrm>
        </p:grpSpPr>
        <p:cxnSp>
          <p:nvCxnSpPr>
            <p:cNvPr id="17" name="114 Conector recto de flecha"/>
            <p:cNvCxnSpPr/>
            <p:nvPr/>
          </p:nvCxnSpPr>
          <p:spPr>
            <a:xfrm>
              <a:off x="683568" y="1555414"/>
              <a:ext cx="0" cy="92427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114 Conector recto de flecha"/>
            <p:cNvCxnSpPr/>
            <p:nvPr/>
          </p:nvCxnSpPr>
          <p:spPr>
            <a:xfrm>
              <a:off x="684132" y="2479685"/>
              <a:ext cx="38336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358" y="1357333"/>
            <a:ext cx="254000" cy="31750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338" y="1579893"/>
            <a:ext cx="254000" cy="317500"/>
          </a:xfrm>
          <a:prstGeom prst="rect">
            <a:avLst/>
          </a:prstGeom>
        </p:spPr>
      </p:pic>
      <p:sp>
        <p:nvSpPr>
          <p:cNvPr id="21" name="116 CuadroTexto"/>
          <p:cNvSpPr txBox="1"/>
          <p:nvPr/>
        </p:nvSpPr>
        <p:spPr>
          <a:xfrm>
            <a:off x="5123769" y="2391545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89 CuadroTexto"/>
          <p:cNvSpPr txBox="1"/>
          <p:nvPr/>
        </p:nvSpPr>
        <p:spPr>
          <a:xfrm>
            <a:off x="5292987" y="1897394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116 CuadroTexto"/>
          <p:cNvSpPr txBox="1"/>
          <p:nvPr/>
        </p:nvSpPr>
        <p:spPr>
          <a:xfrm>
            <a:off x="3611894" y="1893218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89 CuadroTexto"/>
          <p:cNvSpPr txBox="1"/>
          <p:nvPr/>
        </p:nvSpPr>
        <p:spPr>
          <a:xfrm>
            <a:off x="6013067" y="1142517"/>
            <a:ext cx="4940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4373068" y="417476"/>
            <a:ext cx="14334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>
                <a:latin typeface="Arial Narrow"/>
                <a:cs typeface="Arial Narrow"/>
              </a:rPr>
              <a:t>Modelado inverso</a:t>
            </a:r>
          </a:p>
        </p:txBody>
      </p:sp>
      <p:grpSp>
        <p:nvGrpSpPr>
          <p:cNvPr id="26" name="Agrupar 25"/>
          <p:cNvGrpSpPr/>
          <p:nvPr/>
        </p:nvGrpSpPr>
        <p:grpSpPr>
          <a:xfrm>
            <a:off x="1651583" y="1608369"/>
            <a:ext cx="1080120" cy="578048"/>
            <a:chOff x="3203848" y="3239398"/>
            <a:chExt cx="1296144" cy="693658"/>
          </a:xfrm>
        </p:grpSpPr>
        <p:sp>
          <p:nvSpPr>
            <p:cNvPr id="27" name="Rectángulo 26"/>
            <p:cNvSpPr/>
            <p:nvPr/>
          </p:nvSpPr>
          <p:spPr>
            <a:xfrm>
              <a:off x="3203848" y="3239398"/>
              <a:ext cx="1296144" cy="6936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167">
                <a:latin typeface="Arial Narrow"/>
                <a:cs typeface="Arial Narrow"/>
              </a:endParaRPr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3325625" y="3324617"/>
              <a:ext cx="1052597" cy="541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167" dirty="0">
                  <a:latin typeface="Arial Narrow"/>
                  <a:cs typeface="Arial Narrow"/>
                </a:rPr>
                <a:t>Sistema</a:t>
              </a:r>
            </a:p>
            <a:p>
              <a:pPr algn="ctr"/>
              <a:r>
                <a:rPr lang="es-ES" sz="1167" dirty="0">
                  <a:latin typeface="Arial Narrow"/>
                  <a:cs typeface="Arial Narrow"/>
                </a:rPr>
                <a:t>desconocido</a:t>
              </a:r>
            </a:p>
          </p:txBody>
        </p:sp>
      </p:grpSp>
      <p:cxnSp>
        <p:nvCxnSpPr>
          <p:cNvPr id="33" name="Conector angular 32"/>
          <p:cNvCxnSpPr>
            <a:stCxn id="31" idx="3"/>
            <a:endCxn id="8" idx="0"/>
          </p:cNvCxnSpPr>
          <p:nvPr/>
        </p:nvCxnSpPr>
        <p:spPr>
          <a:xfrm>
            <a:off x="3951205" y="853493"/>
            <a:ext cx="2051578" cy="863881"/>
          </a:xfrm>
          <a:prstGeom prst="bentConnector2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Agrupar 29"/>
          <p:cNvGrpSpPr/>
          <p:nvPr/>
        </p:nvGrpSpPr>
        <p:grpSpPr>
          <a:xfrm>
            <a:off x="2871085" y="564469"/>
            <a:ext cx="1080120" cy="578048"/>
            <a:chOff x="2729177" y="2780928"/>
            <a:chExt cx="1296144" cy="693658"/>
          </a:xfrm>
        </p:grpSpPr>
        <p:sp>
          <p:nvSpPr>
            <p:cNvPr id="31" name="Rectángulo 30"/>
            <p:cNvSpPr/>
            <p:nvPr/>
          </p:nvSpPr>
          <p:spPr>
            <a:xfrm>
              <a:off x="2729177" y="2780928"/>
              <a:ext cx="1296144" cy="6936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167">
                <a:latin typeface="Arial Narrow"/>
                <a:cs typeface="Arial Narrow"/>
              </a:endParaRPr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2967329" y="2973869"/>
              <a:ext cx="819840" cy="326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167" dirty="0">
                  <a:latin typeface="Arial Narrow"/>
                  <a:cs typeface="Arial Narrow"/>
                </a:rPr>
                <a:t>Retardos</a:t>
              </a:r>
            </a:p>
          </p:txBody>
        </p:sp>
      </p:grpSp>
      <p:grpSp>
        <p:nvGrpSpPr>
          <p:cNvPr id="34" name="4 Grupo"/>
          <p:cNvGrpSpPr/>
          <p:nvPr/>
        </p:nvGrpSpPr>
        <p:grpSpPr>
          <a:xfrm>
            <a:off x="3134690" y="1717373"/>
            <a:ext cx="357190" cy="357190"/>
            <a:chOff x="2071670" y="1714488"/>
            <a:chExt cx="428628" cy="428628"/>
          </a:xfrm>
        </p:grpSpPr>
        <p:sp>
          <p:nvSpPr>
            <p:cNvPr id="35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3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37" name="114 Conector recto de flecha"/>
          <p:cNvCxnSpPr>
            <a:stCxn id="27" idx="3"/>
            <a:endCxn id="35" idx="1"/>
          </p:cNvCxnSpPr>
          <p:nvPr/>
        </p:nvCxnSpPr>
        <p:spPr>
          <a:xfrm flipV="1">
            <a:off x="2731703" y="1895968"/>
            <a:ext cx="402988" cy="14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114 Conector recto de flecha"/>
          <p:cNvCxnSpPr>
            <a:stCxn id="35" idx="3"/>
            <a:endCxn id="4" idx="1"/>
          </p:cNvCxnSpPr>
          <p:nvPr/>
        </p:nvCxnSpPr>
        <p:spPr>
          <a:xfrm>
            <a:off x="3491880" y="1895968"/>
            <a:ext cx="660073" cy="62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>
            <a:endCxn id="35" idx="2"/>
          </p:cNvCxnSpPr>
          <p:nvPr/>
        </p:nvCxnSpPr>
        <p:spPr>
          <a:xfrm flipV="1">
            <a:off x="3311860" y="2074564"/>
            <a:ext cx="1425" cy="379616"/>
          </a:xfrm>
          <a:prstGeom prst="straightConnector1">
            <a:avLst/>
          </a:prstGeom>
          <a:ln w="12700">
            <a:solidFill>
              <a:schemeClr val="tx1"/>
            </a:solidFill>
            <a:headEnd type="oval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39"/>
          <p:cNvSpPr txBox="1"/>
          <p:nvPr/>
        </p:nvSpPr>
        <p:spPr>
          <a:xfrm>
            <a:off x="3059851" y="2442432"/>
            <a:ext cx="506870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67" dirty="0">
                <a:latin typeface="Arial Narrow"/>
                <a:cs typeface="Arial Narrow"/>
              </a:rPr>
              <a:t>Ruido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2857834" y="1597360"/>
            <a:ext cx="287258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67" dirty="0">
                <a:latin typeface="Arial Narrow"/>
                <a:cs typeface="Arial Narrow"/>
              </a:rPr>
              <a:t>+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3337887" y="2017407"/>
            <a:ext cx="287258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67" dirty="0">
                <a:latin typeface="Arial Narrow"/>
                <a:cs typeface="Arial Narrow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2278941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/>
          <p:cNvGrpSpPr/>
          <p:nvPr/>
        </p:nvGrpSpPr>
        <p:grpSpPr>
          <a:xfrm>
            <a:off x="2149933" y="1613236"/>
            <a:ext cx="1080120" cy="578048"/>
            <a:chOff x="3203848" y="3239398"/>
            <a:chExt cx="1296144" cy="693658"/>
          </a:xfrm>
        </p:grpSpPr>
        <p:sp>
          <p:nvSpPr>
            <p:cNvPr id="4" name="Rectángulo 3"/>
            <p:cNvSpPr/>
            <p:nvPr/>
          </p:nvSpPr>
          <p:spPr>
            <a:xfrm>
              <a:off x="3203848" y="3239398"/>
              <a:ext cx="1296144" cy="6936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167">
                <a:latin typeface="Arial Narrow"/>
                <a:cs typeface="Arial Narrow"/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3391988" y="3324617"/>
              <a:ext cx="919868" cy="541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167" dirty="0">
                  <a:latin typeface="Arial Narrow"/>
                  <a:cs typeface="Arial Narrow"/>
                </a:rPr>
                <a:t>Modelo</a:t>
              </a:r>
            </a:p>
            <a:p>
              <a:pPr algn="ctr"/>
              <a:r>
                <a:rPr lang="es-ES" sz="1167" dirty="0">
                  <a:latin typeface="Arial Narrow"/>
                  <a:cs typeface="Arial Narrow"/>
                </a:rPr>
                <a:t>Adaptativo</a:t>
              </a:r>
            </a:p>
          </p:txBody>
        </p:sp>
      </p:grpSp>
      <p:grpSp>
        <p:nvGrpSpPr>
          <p:cNvPr id="7" name="4 Grupo"/>
          <p:cNvGrpSpPr/>
          <p:nvPr/>
        </p:nvGrpSpPr>
        <p:grpSpPr>
          <a:xfrm>
            <a:off x="4023988" y="1717373"/>
            <a:ext cx="357190" cy="357190"/>
            <a:chOff x="2071670" y="1714488"/>
            <a:chExt cx="428628" cy="428628"/>
          </a:xfrm>
        </p:grpSpPr>
        <p:sp>
          <p:nvSpPr>
            <p:cNvPr id="8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10" name="Conector angular 9"/>
          <p:cNvCxnSpPr>
            <a:stCxn id="8" idx="2"/>
            <a:endCxn id="4" idx="2"/>
          </p:cNvCxnSpPr>
          <p:nvPr/>
        </p:nvCxnSpPr>
        <p:spPr>
          <a:xfrm rot="5400000">
            <a:off x="3387929" y="1376629"/>
            <a:ext cx="116721" cy="1512591"/>
          </a:xfrm>
          <a:prstGeom prst="bentConnector3">
            <a:avLst>
              <a:gd name="adj1" fmla="val 263210"/>
            </a:avLst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114 Conector recto de flecha"/>
          <p:cNvCxnSpPr>
            <a:stCxn id="4" idx="3"/>
            <a:endCxn id="8" idx="1"/>
          </p:cNvCxnSpPr>
          <p:nvPr/>
        </p:nvCxnSpPr>
        <p:spPr>
          <a:xfrm flipV="1">
            <a:off x="3230053" y="1895968"/>
            <a:ext cx="793936" cy="62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158" y="1357333"/>
            <a:ext cx="254000" cy="31750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138" y="1579893"/>
            <a:ext cx="254000" cy="317500"/>
          </a:xfrm>
          <a:prstGeom prst="rect">
            <a:avLst/>
          </a:prstGeom>
        </p:spPr>
      </p:pic>
      <p:sp>
        <p:nvSpPr>
          <p:cNvPr id="21" name="116 CuadroTexto"/>
          <p:cNvSpPr txBox="1"/>
          <p:nvPr/>
        </p:nvSpPr>
        <p:spPr>
          <a:xfrm>
            <a:off x="3340439" y="2391545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89 CuadroTexto"/>
          <p:cNvSpPr txBox="1"/>
          <p:nvPr/>
        </p:nvSpPr>
        <p:spPr>
          <a:xfrm>
            <a:off x="3301059" y="1588192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116 CuadroTexto"/>
          <p:cNvSpPr txBox="1"/>
          <p:nvPr/>
        </p:nvSpPr>
        <p:spPr>
          <a:xfrm>
            <a:off x="1627196" y="1897394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89 CuadroTexto"/>
          <p:cNvSpPr txBox="1"/>
          <p:nvPr/>
        </p:nvSpPr>
        <p:spPr>
          <a:xfrm>
            <a:off x="4212867" y="1142517"/>
            <a:ext cx="4940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4692014" y="1597361"/>
            <a:ext cx="22669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>
                <a:latin typeface="Arial Narrow"/>
                <a:cs typeface="Arial Narrow"/>
              </a:rPr>
              <a:t>Cancelación de interferencias</a:t>
            </a:r>
          </a:p>
        </p:txBody>
      </p:sp>
      <p:cxnSp>
        <p:nvCxnSpPr>
          <p:cNvPr id="33" name="Conector angular 32"/>
          <p:cNvCxnSpPr>
            <a:endCxn id="8" idx="0"/>
          </p:cNvCxnSpPr>
          <p:nvPr/>
        </p:nvCxnSpPr>
        <p:spPr>
          <a:xfrm>
            <a:off x="1271633" y="956550"/>
            <a:ext cx="2930950" cy="760823"/>
          </a:xfrm>
          <a:prstGeom prst="bentConnector2">
            <a:avLst/>
          </a:prstGeom>
          <a:ln w="12700">
            <a:solidFill>
              <a:schemeClr val="tx1"/>
            </a:solidFill>
            <a:headEnd type="oval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114 Conector recto de flecha"/>
          <p:cNvCxnSpPr/>
          <p:nvPr/>
        </p:nvCxnSpPr>
        <p:spPr>
          <a:xfrm flipV="1">
            <a:off x="1271634" y="1883577"/>
            <a:ext cx="888799" cy="18683"/>
          </a:xfrm>
          <a:prstGeom prst="straightConnector1">
            <a:avLst/>
          </a:prstGeom>
          <a:ln w="127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116 CuadroTexto"/>
          <p:cNvSpPr txBox="1"/>
          <p:nvPr/>
        </p:nvSpPr>
        <p:spPr>
          <a:xfrm>
            <a:off x="1271633" y="637254"/>
            <a:ext cx="4860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 err="1">
                <a:latin typeface="Times New Roman" pitchFamily="18" charset="0"/>
                <a:cs typeface="Times New Roman" pitchFamily="18" charset="0"/>
              </a:rPr>
              <a:t>s+n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116 CuadroTexto"/>
          <p:cNvSpPr txBox="1"/>
          <p:nvPr/>
        </p:nvSpPr>
        <p:spPr>
          <a:xfrm>
            <a:off x="1271633" y="1597361"/>
            <a:ext cx="3449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n’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797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4 Grupo"/>
          <p:cNvGrpSpPr/>
          <p:nvPr/>
        </p:nvGrpSpPr>
        <p:grpSpPr>
          <a:xfrm>
            <a:off x="4396171" y="2609113"/>
            <a:ext cx="357190" cy="357190"/>
            <a:chOff x="2071670" y="1714488"/>
            <a:chExt cx="428628" cy="428628"/>
          </a:xfrm>
        </p:grpSpPr>
        <p:sp>
          <p:nvSpPr>
            <p:cNvPr id="3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" name="74 Grupo"/>
          <p:cNvGrpSpPr/>
          <p:nvPr/>
        </p:nvGrpSpPr>
        <p:grpSpPr>
          <a:xfrm>
            <a:off x="3503196" y="2251923"/>
            <a:ext cx="357190" cy="357190"/>
            <a:chOff x="785786" y="928670"/>
            <a:chExt cx="428628" cy="428628"/>
          </a:xfrm>
        </p:grpSpPr>
        <p:cxnSp>
          <p:nvCxnSpPr>
            <p:cNvPr id="6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8" name="77 Grupo"/>
          <p:cNvGrpSpPr/>
          <p:nvPr/>
        </p:nvGrpSpPr>
        <p:grpSpPr>
          <a:xfrm>
            <a:off x="3503196" y="3335368"/>
            <a:ext cx="357190" cy="357190"/>
            <a:chOff x="785786" y="928670"/>
            <a:chExt cx="428628" cy="428628"/>
          </a:xfrm>
        </p:grpSpPr>
        <p:cxnSp>
          <p:nvCxnSpPr>
            <p:cNvPr id="9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11" name="86 Grupo"/>
          <p:cNvGrpSpPr/>
          <p:nvPr/>
        </p:nvGrpSpPr>
        <p:grpSpPr>
          <a:xfrm>
            <a:off x="3503196" y="2609113"/>
            <a:ext cx="357190" cy="357190"/>
            <a:chOff x="785786" y="928670"/>
            <a:chExt cx="428628" cy="428628"/>
          </a:xfrm>
        </p:grpSpPr>
        <p:cxnSp>
          <p:nvCxnSpPr>
            <p:cNvPr id="12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14" name="89 CuadroTexto"/>
          <p:cNvSpPr txBox="1"/>
          <p:nvPr/>
        </p:nvSpPr>
        <p:spPr>
          <a:xfrm>
            <a:off x="2738811" y="2132385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5" name="91 Conector recto de flecha"/>
          <p:cNvCxnSpPr/>
          <p:nvPr/>
        </p:nvCxnSpPr>
        <p:spPr>
          <a:xfrm>
            <a:off x="3800855" y="2787708"/>
            <a:ext cx="595317" cy="13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07 Forma libre"/>
          <p:cNvSpPr/>
          <p:nvPr/>
        </p:nvSpPr>
        <p:spPr>
          <a:xfrm>
            <a:off x="3791136" y="2435900"/>
            <a:ext cx="602973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7" name="108 Forma libre"/>
          <p:cNvSpPr/>
          <p:nvPr/>
        </p:nvSpPr>
        <p:spPr>
          <a:xfrm>
            <a:off x="3791136" y="2906352"/>
            <a:ext cx="602973" cy="607611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18" name="110 Conector recto"/>
          <p:cNvCxnSpPr/>
          <p:nvPr/>
        </p:nvCxnSpPr>
        <p:spPr>
          <a:xfrm>
            <a:off x="3265070" y="2430518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12 Conector recto"/>
          <p:cNvCxnSpPr/>
          <p:nvPr/>
        </p:nvCxnSpPr>
        <p:spPr>
          <a:xfrm>
            <a:off x="3265070" y="2787708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13 Conector recto"/>
          <p:cNvCxnSpPr/>
          <p:nvPr/>
        </p:nvCxnSpPr>
        <p:spPr>
          <a:xfrm>
            <a:off x="3265070" y="3513963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114 Conector recto de flecha"/>
          <p:cNvCxnSpPr>
            <a:endCxn id="41" idx="1"/>
          </p:cNvCxnSpPr>
          <p:nvPr/>
        </p:nvCxnSpPr>
        <p:spPr>
          <a:xfrm>
            <a:off x="4753362" y="2787708"/>
            <a:ext cx="570223" cy="21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116 CuadroTexto"/>
          <p:cNvSpPr txBox="1"/>
          <p:nvPr/>
        </p:nvSpPr>
        <p:spPr>
          <a:xfrm>
            <a:off x="2738811" y="2484682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117 CuadroTexto"/>
          <p:cNvSpPr txBox="1"/>
          <p:nvPr/>
        </p:nvSpPr>
        <p:spPr>
          <a:xfrm>
            <a:off x="2738811" y="3204762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i="1" baseline="-25000" dirty="0">
                <a:latin typeface="Times New Roman" pitchFamily="18" charset="0"/>
                <a:cs typeface="Times New Roman" pitchFamily="18" charset="0"/>
              </a:rPr>
              <a:t>n</a:t>
            </a:r>
            <a:endParaRPr lang="es-ES" sz="1500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4" name="Conector recto de flecha 23"/>
          <p:cNvCxnSpPr/>
          <p:nvPr/>
        </p:nvCxnSpPr>
        <p:spPr>
          <a:xfrm>
            <a:off x="2812033" y="2430518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>
            <a:off x="2812701" y="2787708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>
            <a:off x="2812701" y="3513963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Agrupar 26"/>
          <p:cNvGrpSpPr/>
          <p:nvPr/>
        </p:nvGrpSpPr>
        <p:grpSpPr>
          <a:xfrm>
            <a:off x="2918831" y="2852465"/>
            <a:ext cx="60007" cy="427033"/>
            <a:chOff x="3491880" y="2844552"/>
            <a:chExt cx="72008" cy="512440"/>
          </a:xfrm>
        </p:grpSpPr>
        <p:sp>
          <p:nvSpPr>
            <p:cNvPr id="28" name="Elipse 27"/>
            <p:cNvSpPr/>
            <p:nvPr/>
          </p:nvSpPr>
          <p:spPr>
            <a:xfrm>
              <a:off x="3491880" y="284455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29" name="Elipse 28"/>
            <p:cNvSpPr/>
            <p:nvPr/>
          </p:nvSpPr>
          <p:spPr>
            <a:xfrm>
              <a:off x="3491880" y="299695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30" name="Elipse 29"/>
            <p:cNvSpPr/>
            <p:nvPr/>
          </p:nvSpPr>
          <p:spPr>
            <a:xfrm>
              <a:off x="3491880" y="314096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31" name="Elipse 30"/>
            <p:cNvSpPr/>
            <p:nvPr/>
          </p:nvSpPr>
          <p:spPr>
            <a:xfrm>
              <a:off x="3491880" y="3284984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32" name="116 CuadroTexto"/>
          <p:cNvSpPr txBox="1"/>
          <p:nvPr/>
        </p:nvSpPr>
        <p:spPr>
          <a:xfrm>
            <a:off x="3269223" y="2124642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0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116 CuadroTexto"/>
          <p:cNvSpPr txBox="1"/>
          <p:nvPr/>
        </p:nvSpPr>
        <p:spPr>
          <a:xfrm>
            <a:off x="3278872" y="2484682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116 CuadroTexto"/>
          <p:cNvSpPr txBox="1"/>
          <p:nvPr/>
        </p:nvSpPr>
        <p:spPr>
          <a:xfrm>
            <a:off x="3278872" y="3212505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i="1" baseline="-25000" dirty="0">
                <a:latin typeface="Times New Roman" pitchFamily="18" charset="0"/>
                <a:cs typeface="Times New Roman" pitchFamily="18" charset="0"/>
              </a:rPr>
              <a:t>n</a:t>
            </a:r>
            <a:endParaRPr lang="es-ES" sz="15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116 CuadroTexto"/>
          <p:cNvSpPr txBox="1"/>
          <p:nvPr/>
        </p:nvSpPr>
        <p:spPr>
          <a:xfrm>
            <a:off x="5958558" y="2604695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6" name="114 Conector recto de flecha"/>
          <p:cNvCxnSpPr/>
          <p:nvPr/>
        </p:nvCxnSpPr>
        <p:spPr>
          <a:xfrm flipV="1">
            <a:off x="5677296" y="2792458"/>
            <a:ext cx="265703" cy="31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Agrupar 36"/>
          <p:cNvGrpSpPr/>
          <p:nvPr/>
        </p:nvGrpSpPr>
        <p:grpSpPr>
          <a:xfrm>
            <a:off x="5323584" y="2611268"/>
            <a:ext cx="357190" cy="357190"/>
            <a:chOff x="3214678" y="142852"/>
            <a:chExt cx="428628" cy="428628"/>
          </a:xfrm>
        </p:grpSpPr>
        <p:grpSp>
          <p:nvGrpSpPr>
            <p:cNvPr id="38" name="157 Grupo"/>
            <p:cNvGrpSpPr/>
            <p:nvPr/>
          </p:nvGrpSpPr>
          <p:grpSpPr>
            <a:xfrm>
              <a:off x="3214678" y="142852"/>
              <a:ext cx="428628" cy="428628"/>
              <a:chOff x="285720" y="1285860"/>
              <a:chExt cx="428628" cy="428628"/>
            </a:xfrm>
          </p:grpSpPr>
          <p:sp>
            <p:nvSpPr>
              <p:cNvPr id="41" name="160 Rectángulo"/>
              <p:cNvSpPr/>
              <p:nvPr/>
            </p:nvSpPr>
            <p:spPr>
              <a:xfrm>
                <a:off x="285720" y="1285860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42" name="168 Conector recto"/>
              <p:cNvCxnSpPr>
                <a:stCxn id="41" idx="1"/>
                <a:endCxn id="41" idx="3"/>
              </p:cNvCxnSpPr>
              <p:nvPr/>
            </p:nvCxnSpPr>
            <p:spPr>
              <a:xfrm rot="108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169 Conector recto"/>
              <p:cNvCxnSpPr>
                <a:stCxn id="41" idx="0"/>
                <a:endCxn id="41" idx="2"/>
              </p:cNvCxnSpPr>
              <p:nvPr/>
            </p:nvCxnSpPr>
            <p:spPr>
              <a:xfrm rot="16200000" flipH="1">
                <a:off x="285720" y="1500174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170 Conector angular"/>
              <p:cNvCxnSpPr/>
              <p:nvPr/>
            </p:nvCxnSpPr>
            <p:spPr>
              <a:xfrm rot="10800000" flipV="1">
                <a:off x="285720" y="1357298"/>
                <a:ext cx="428628" cy="28575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9" name="Imagen 38"/>
            <p:cNvPicPr>
              <a:picLocks noChangeAspect="1"/>
            </p:cNvPicPr>
            <p:nvPr/>
          </p:nvPicPr>
          <p:blipFill rotWithShape="1">
            <a:blip r:embed="rId3"/>
            <a:srcRect l="24076" t="36044" r="24004" b="22607"/>
            <a:stretch/>
          </p:blipFill>
          <p:spPr>
            <a:xfrm>
              <a:off x="3227588" y="158970"/>
              <a:ext cx="184626" cy="120781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4"/>
            <a:srcRect l="24216" t="25738" r="28054" b="18827"/>
            <a:stretch/>
          </p:blipFill>
          <p:spPr>
            <a:xfrm>
              <a:off x="3481118" y="399283"/>
              <a:ext cx="157601" cy="161925"/>
            </a:xfrm>
            <a:prstGeom prst="rect">
              <a:avLst/>
            </a:prstGeom>
          </p:spPr>
        </p:pic>
      </p:grpSp>
      <p:sp>
        <p:nvSpPr>
          <p:cNvPr id="46" name="CuadroTexto 45"/>
          <p:cNvSpPr txBox="1"/>
          <p:nvPr/>
        </p:nvSpPr>
        <p:spPr>
          <a:xfrm>
            <a:off x="5025926" y="3620320"/>
            <a:ext cx="952505" cy="451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67" dirty="0"/>
              <a:t>Conmutador</a:t>
            </a:r>
          </a:p>
          <a:p>
            <a:pPr algn="ctr"/>
            <a:r>
              <a:rPr lang="es-ES" sz="1167" dirty="0"/>
              <a:t>Bipolar</a:t>
            </a:r>
          </a:p>
        </p:txBody>
      </p:sp>
      <p:cxnSp>
        <p:nvCxnSpPr>
          <p:cNvPr id="47" name="114 Conector recto de flecha"/>
          <p:cNvCxnSpPr>
            <a:stCxn id="46" idx="0"/>
          </p:cNvCxnSpPr>
          <p:nvPr/>
        </p:nvCxnSpPr>
        <p:spPr>
          <a:xfrm flipV="1">
            <a:off x="5502179" y="3099478"/>
            <a:ext cx="0" cy="5208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brir llave 49"/>
          <p:cNvSpPr/>
          <p:nvPr/>
        </p:nvSpPr>
        <p:spPr>
          <a:xfrm rot="16200000">
            <a:off x="3693401" y="2779198"/>
            <a:ext cx="251060" cy="2160240"/>
          </a:xfrm>
          <a:prstGeom prst="leftBrace">
            <a:avLst>
              <a:gd name="adj1" fmla="val 28170"/>
              <a:gd name="adj2" fmla="val 50000"/>
            </a:avLst>
          </a:prstGeom>
          <a:ln w="19050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51" name="CuadroTexto 50"/>
          <p:cNvSpPr txBox="1"/>
          <p:nvPr/>
        </p:nvSpPr>
        <p:spPr>
          <a:xfrm>
            <a:off x="3455958" y="3953718"/>
            <a:ext cx="720069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67" dirty="0"/>
              <a:t>ADALINE</a:t>
            </a:r>
          </a:p>
        </p:txBody>
      </p:sp>
    </p:spTree>
    <p:extLst>
      <p:ext uri="{BB962C8B-B14F-4D97-AF65-F5344CB8AC3E}">
        <p14:creationId xmlns:p14="http://schemas.microsoft.com/office/powerpoint/2010/main" val="1776689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4 Grupo"/>
          <p:cNvGrpSpPr/>
          <p:nvPr/>
        </p:nvGrpSpPr>
        <p:grpSpPr>
          <a:xfrm>
            <a:off x="3697947" y="2021825"/>
            <a:ext cx="357190" cy="357190"/>
            <a:chOff x="2071670" y="1714488"/>
            <a:chExt cx="428628" cy="428628"/>
          </a:xfrm>
        </p:grpSpPr>
        <p:sp>
          <p:nvSpPr>
            <p:cNvPr id="3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" name="74 Grupo"/>
          <p:cNvGrpSpPr/>
          <p:nvPr/>
        </p:nvGrpSpPr>
        <p:grpSpPr>
          <a:xfrm>
            <a:off x="2804972" y="1664635"/>
            <a:ext cx="357190" cy="357190"/>
            <a:chOff x="785786" y="928670"/>
            <a:chExt cx="428628" cy="428628"/>
          </a:xfrm>
        </p:grpSpPr>
        <p:cxnSp>
          <p:nvCxnSpPr>
            <p:cNvPr id="6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8" name="77 Grupo"/>
          <p:cNvGrpSpPr/>
          <p:nvPr/>
        </p:nvGrpSpPr>
        <p:grpSpPr>
          <a:xfrm>
            <a:off x="2804972" y="2748080"/>
            <a:ext cx="357190" cy="357190"/>
            <a:chOff x="785786" y="928670"/>
            <a:chExt cx="428628" cy="428628"/>
          </a:xfrm>
        </p:grpSpPr>
        <p:cxnSp>
          <p:nvCxnSpPr>
            <p:cNvPr id="9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11" name="86 Grupo"/>
          <p:cNvGrpSpPr/>
          <p:nvPr/>
        </p:nvGrpSpPr>
        <p:grpSpPr>
          <a:xfrm>
            <a:off x="2804972" y="2021825"/>
            <a:ext cx="357190" cy="357190"/>
            <a:chOff x="785786" y="928670"/>
            <a:chExt cx="428628" cy="428628"/>
          </a:xfrm>
        </p:grpSpPr>
        <p:cxnSp>
          <p:nvCxnSpPr>
            <p:cNvPr id="12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14" name="89 CuadroTexto"/>
          <p:cNvSpPr txBox="1"/>
          <p:nvPr/>
        </p:nvSpPr>
        <p:spPr>
          <a:xfrm>
            <a:off x="2040587" y="1545097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5" name="91 Conector recto de flecha"/>
          <p:cNvCxnSpPr/>
          <p:nvPr/>
        </p:nvCxnSpPr>
        <p:spPr>
          <a:xfrm>
            <a:off x="3102631" y="2200420"/>
            <a:ext cx="595317" cy="13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07 Forma libre"/>
          <p:cNvSpPr/>
          <p:nvPr/>
        </p:nvSpPr>
        <p:spPr>
          <a:xfrm>
            <a:off x="3092912" y="1848612"/>
            <a:ext cx="602973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7" name="108 Forma libre"/>
          <p:cNvSpPr/>
          <p:nvPr/>
        </p:nvSpPr>
        <p:spPr>
          <a:xfrm>
            <a:off x="3092912" y="2319064"/>
            <a:ext cx="602973" cy="607611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18" name="110 Conector recto"/>
          <p:cNvCxnSpPr/>
          <p:nvPr/>
        </p:nvCxnSpPr>
        <p:spPr>
          <a:xfrm>
            <a:off x="2566846" y="1843230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12 Conector recto"/>
          <p:cNvCxnSpPr/>
          <p:nvPr/>
        </p:nvCxnSpPr>
        <p:spPr>
          <a:xfrm>
            <a:off x="2566846" y="2200420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13 Conector recto"/>
          <p:cNvCxnSpPr/>
          <p:nvPr/>
        </p:nvCxnSpPr>
        <p:spPr>
          <a:xfrm>
            <a:off x="2566846" y="2926675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114 Conector recto de flecha"/>
          <p:cNvCxnSpPr/>
          <p:nvPr/>
        </p:nvCxnSpPr>
        <p:spPr>
          <a:xfrm>
            <a:off x="4055138" y="2200420"/>
            <a:ext cx="26570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116 CuadroTexto"/>
          <p:cNvSpPr txBox="1"/>
          <p:nvPr/>
        </p:nvSpPr>
        <p:spPr>
          <a:xfrm>
            <a:off x="2040587" y="1897394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117 CuadroTexto"/>
          <p:cNvSpPr txBox="1"/>
          <p:nvPr/>
        </p:nvSpPr>
        <p:spPr>
          <a:xfrm>
            <a:off x="2040587" y="2617474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i="1" baseline="-25000" dirty="0">
                <a:latin typeface="Times New Roman" pitchFamily="18" charset="0"/>
                <a:cs typeface="Times New Roman" pitchFamily="18" charset="0"/>
              </a:rPr>
              <a:t>n</a:t>
            </a:r>
            <a:endParaRPr lang="es-ES" sz="1500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4" name="Conector recto de flecha 23"/>
          <p:cNvCxnSpPr/>
          <p:nvPr/>
        </p:nvCxnSpPr>
        <p:spPr>
          <a:xfrm>
            <a:off x="2113809" y="1843230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>
            <a:off x="2114477" y="2200420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>
            <a:off x="2114477" y="2926675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Agrupar 26"/>
          <p:cNvGrpSpPr/>
          <p:nvPr/>
        </p:nvGrpSpPr>
        <p:grpSpPr>
          <a:xfrm>
            <a:off x="2220607" y="2265177"/>
            <a:ext cx="60007" cy="427033"/>
            <a:chOff x="3491880" y="2844552"/>
            <a:chExt cx="72008" cy="512440"/>
          </a:xfrm>
        </p:grpSpPr>
        <p:sp>
          <p:nvSpPr>
            <p:cNvPr id="28" name="Elipse 27"/>
            <p:cNvSpPr/>
            <p:nvPr/>
          </p:nvSpPr>
          <p:spPr>
            <a:xfrm>
              <a:off x="3491880" y="284455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29" name="Elipse 28"/>
            <p:cNvSpPr/>
            <p:nvPr/>
          </p:nvSpPr>
          <p:spPr>
            <a:xfrm>
              <a:off x="3491880" y="299695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30" name="Elipse 29"/>
            <p:cNvSpPr/>
            <p:nvPr/>
          </p:nvSpPr>
          <p:spPr>
            <a:xfrm>
              <a:off x="3491880" y="314096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31" name="Elipse 30"/>
            <p:cNvSpPr/>
            <p:nvPr/>
          </p:nvSpPr>
          <p:spPr>
            <a:xfrm>
              <a:off x="3491880" y="3284984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32" name="116 CuadroTexto"/>
          <p:cNvSpPr txBox="1"/>
          <p:nvPr/>
        </p:nvSpPr>
        <p:spPr>
          <a:xfrm>
            <a:off x="2570999" y="1537354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0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116 CuadroTexto"/>
          <p:cNvSpPr txBox="1"/>
          <p:nvPr/>
        </p:nvSpPr>
        <p:spPr>
          <a:xfrm>
            <a:off x="2580648" y="1897394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116 CuadroTexto"/>
          <p:cNvSpPr txBox="1"/>
          <p:nvPr/>
        </p:nvSpPr>
        <p:spPr>
          <a:xfrm>
            <a:off x="2580648" y="2625217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i="1" baseline="-25000" dirty="0">
                <a:latin typeface="Times New Roman" pitchFamily="18" charset="0"/>
                <a:cs typeface="Times New Roman" pitchFamily="18" charset="0"/>
              </a:rPr>
              <a:t>n</a:t>
            </a:r>
            <a:endParaRPr lang="es-ES" sz="15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116 CuadroTexto"/>
          <p:cNvSpPr txBox="1"/>
          <p:nvPr/>
        </p:nvSpPr>
        <p:spPr>
          <a:xfrm>
            <a:off x="4906106" y="2017407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6" name="114 Conector recto de flecha"/>
          <p:cNvCxnSpPr/>
          <p:nvPr/>
        </p:nvCxnSpPr>
        <p:spPr>
          <a:xfrm flipV="1">
            <a:off x="4683042" y="2197769"/>
            <a:ext cx="265703" cy="31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Agrupar 45"/>
          <p:cNvGrpSpPr/>
          <p:nvPr/>
        </p:nvGrpSpPr>
        <p:grpSpPr>
          <a:xfrm>
            <a:off x="4320841" y="2020256"/>
            <a:ext cx="357190" cy="357190"/>
            <a:chOff x="3857620" y="142852"/>
            <a:chExt cx="428628" cy="428628"/>
          </a:xfrm>
        </p:grpSpPr>
        <p:grpSp>
          <p:nvGrpSpPr>
            <p:cNvPr id="47" name="176 Grupo"/>
            <p:cNvGrpSpPr/>
            <p:nvPr/>
          </p:nvGrpSpPr>
          <p:grpSpPr>
            <a:xfrm>
              <a:off x="3857620" y="142852"/>
              <a:ext cx="428628" cy="428628"/>
              <a:chOff x="285720" y="1500174"/>
              <a:chExt cx="428628" cy="428628"/>
            </a:xfrm>
          </p:grpSpPr>
          <p:sp>
            <p:nvSpPr>
              <p:cNvPr id="50" name="182 Rectángulo"/>
              <p:cNvSpPr/>
              <p:nvPr/>
            </p:nvSpPr>
            <p:spPr>
              <a:xfrm>
                <a:off x="285720" y="1500174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51" name="183 Conector recto"/>
              <p:cNvCxnSpPr>
                <a:stCxn id="50" idx="1"/>
                <a:endCxn id="50" idx="3"/>
              </p:cNvCxnSpPr>
              <p:nvPr/>
            </p:nvCxnSpPr>
            <p:spPr>
              <a:xfrm rot="10800000" flipH="1">
                <a:off x="285720" y="1714488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184 Conector recto"/>
              <p:cNvCxnSpPr>
                <a:stCxn id="50" idx="0"/>
                <a:endCxn id="50" idx="2"/>
              </p:cNvCxnSpPr>
              <p:nvPr/>
            </p:nvCxnSpPr>
            <p:spPr>
              <a:xfrm rot="16200000" flipH="1">
                <a:off x="285720" y="1714488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185 Forma libre"/>
              <p:cNvSpPr/>
              <p:nvPr/>
            </p:nvSpPr>
            <p:spPr>
              <a:xfrm>
                <a:off x="285720" y="1553798"/>
                <a:ext cx="428628" cy="324000"/>
              </a:xfrm>
              <a:custGeom>
                <a:avLst/>
                <a:gdLst>
                  <a:gd name="connsiteX0" fmla="*/ 971550 w 971550"/>
                  <a:gd name="connsiteY0" fmla="*/ 0 h 638175"/>
                  <a:gd name="connsiteX1" fmla="*/ 652463 w 971550"/>
                  <a:gd name="connsiteY1" fmla="*/ 95250 h 638175"/>
                  <a:gd name="connsiteX2" fmla="*/ 304800 w 971550"/>
                  <a:gd name="connsiteY2" fmla="*/ 538163 h 638175"/>
                  <a:gd name="connsiteX3" fmla="*/ 0 w 971550"/>
                  <a:gd name="connsiteY3" fmla="*/ 638175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50" h="638175">
                    <a:moveTo>
                      <a:pt x="971550" y="0"/>
                    </a:moveTo>
                    <a:cubicBezTo>
                      <a:pt x="867569" y="2778"/>
                      <a:pt x="763588" y="5556"/>
                      <a:pt x="652463" y="95250"/>
                    </a:cubicBezTo>
                    <a:cubicBezTo>
                      <a:pt x="541338" y="184944"/>
                      <a:pt x="413544" y="447676"/>
                      <a:pt x="304800" y="538163"/>
                    </a:cubicBezTo>
                    <a:cubicBezTo>
                      <a:pt x="196056" y="628651"/>
                      <a:pt x="98028" y="633413"/>
                      <a:pt x="0" y="638175"/>
                    </a:cubicBezTo>
                  </a:path>
                </a:pathLst>
              </a:custGeom>
              <a:ln w="2222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pic>
          <p:nvPicPr>
            <p:cNvPr id="48" name="Imagen 47"/>
            <p:cNvPicPr>
              <a:picLocks noChangeAspect="1"/>
            </p:cNvPicPr>
            <p:nvPr/>
          </p:nvPicPr>
          <p:blipFill rotWithShape="1">
            <a:blip r:embed="rId3"/>
            <a:srcRect l="24076" t="36044" r="24004" b="22607"/>
            <a:stretch/>
          </p:blipFill>
          <p:spPr>
            <a:xfrm>
              <a:off x="3869327" y="163480"/>
              <a:ext cx="184626" cy="120781"/>
            </a:xfrm>
            <a:prstGeom prst="rect">
              <a:avLst/>
            </a:prstGeom>
          </p:spPr>
        </p:pic>
        <p:pic>
          <p:nvPicPr>
            <p:cNvPr id="49" name="Imagen 48"/>
            <p:cNvPicPr>
              <a:picLocks noChangeAspect="1"/>
            </p:cNvPicPr>
            <p:nvPr/>
          </p:nvPicPr>
          <p:blipFill rotWithShape="1">
            <a:blip r:embed="rId4"/>
            <a:srcRect l="24216" t="25738" r="28054" b="18827"/>
            <a:stretch/>
          </p:blipFill>
          <p:spPr>
            <a:xfrm>
              <a:off x="4121807" y="402589"/>
              <a:ext cx="157601" cy="161925"/>
            </a:xfrm>
            <a:prstGeom prst="rect">
              <a:avLst/>
            </a:prstGeom>
          </p:spPr>
        </p:pic>
      </p:grpSp>
      <p:grpSp>
        <p:nvGrpSpPr>
          <p:cNvPr id="55" name="Agrupar 54"/>
          <p:cNvGrpSpPr/>
          <p:nvPr/>
        </p:nvGrpSpPr>
        <p:grpSpPr>
          <a:xfrm>
            <a:off x="5463817" y="1957400"/>
            <a:ext cx="357190" cy="357190"/>
            <a:chOff x="3857620" y="142852"/>
            <a:chExt cx="428628" cy="428628"/>
          </a:xfrm>
        </p:grpSpPr>
        <p:grpSp>
          <p:nvGrpSpPr>
            <p:cNvPr id="56" name="176 Grupo"/>
            <p:cNvGrpSpPr/>
            <p:nvPr/>
          </p:nvGrpSpPr>
          <p:grpSpPr>
            <a:xfrm>
              <a:off x="3857620" y="142852"/>
              <a:ext cx="428628" cy="428628"/>
              <a:chOff x="285720" y="1500174"/>
              <a:chExt cx="428628" cy="428628"/>
            </a:xfrm>
          </p:grpSpPr>
          <p:sp>
            <p:nvSpPr>
              <p:cNvPr id="59" name="182 Rectángulo"/>
              <p:cNvSpPr/>
              <p:nvPr/>
            </p:nvSpPr>
            <p:spPr>
              <a:xfrm>
                <a:off x="285720" y="1500174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60" name="183 Conector recto"/>
              <p:cNvCxnSpPr>
                <a:stCxn id="59" idx="1"/>
                <a:endCxn id="59" idx="3"/>
              </p:cNvCxnSpPr>
              <p:nvPr/>
            </p:nvCxnSpPr>
            <p:spPr>
              <a:xfrm rot="10800000" flipH="1">
                <a:off x="285720" y="1714488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184 Conector recto"/>
              <p:cNvCxnSpPr>
                <a:stCxn id="59" idx="0"/>
                <a:endCxn id="59" idx="2"/>
              </p:cNvCxnSpPr>
              <p:nvPr/>
            </p:nvCxnSpPr>
            <p:spPr>
              <a:xfrm rot="16200000" flipH="1">
                <a:off x="285720" y="1714488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185 Forma libre"/>
              <p:cNvSpPr/>
              <p:nvPr/>
            </p:nvSpPr>
            <p:spPr>
              <a:xfrm>
                <a:off x="285720" y="1553798"/>
                <a:ext cx="428628" cy="324000"/>
              </a:xfrm>
              <a:custGeom>
                <a:avLst/>
                <a:gdLst>
                  <a:gd name="connsiteX0" fmla="*/ 971550 w 971550"/>
                  <a:gd name="connsiteY0" fmla="*/ 0 h 638175"/>
                  <a:gd name="connsiteX1" fmla="*/ 652463 w 971550"/>
                  <a:gd name="connsiteY1" fmla="*/ 95250 h 638175"/>
                  <a:gd name="connsiteX2" fmla="*/ 304800 w 971550"/>
                  <a:gd name="connsiteY2" fmla="*/ 538163 h 638175"/>
                  <a:gd name="connsiteX3" fmla="*/ 0 w 971550"/>
                  <a:gd name="connsiteY3" fmla="*/ 638175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50" h="638175">
                    <a:moveTo>
                      <a:pt x="971550" y="0"/>
                    </a:moveTo>
                    <a:cubicBezTo>
                      <a:pt x="867569" y="2778"/>
                      <a:pt x="763588" y="5556"/>
                      <a:pt x="652463" y="95250"/>
                    </a:cubicBezTo>
                    <a:cubicBezTo>
                      <a:pt x="541338" y="184944"/>
                      <a:pt x="413544" y="447676"/>
                      <a:pt x="304800" y="538163"/>
                    </a:cubicBezTo>
                    <a:cubicBezTo>
                      <a:pt x="196056" y="628651"/>
                      <a:pt x="98028" y="633413"/>
                      <a:pt x="0" y="638175"/>
                    </a:cubicBezTo>
                  </a:path>
                </a:pathLst>
              </a:custGeom>
              <a:ln w="2222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pic>
          <p:nvPicPr>
            <p:cNvPr id="57" name="Imagen 56"/>
            <p:cNvPicPr>
              <a:picLocks noChangeAspect="1"/>
            </p:cNvPicPr>
            <p:nvPr/>
          </p:nvPicPr>
          <p:blipFill rotWithShape="1">
            <a:blip r:embed="rId3"/>
            <a:srcRect l="24076" t="36044" r="24004" b="22607"/>
            <a:stretch/>
          </p:blipFill>
          <p:spPr>
            <a:xfrm>
              <a:off x="3869327" y="163480"/>
              <a:ext cx="184626" cy="120781"/>
            </a:xfrm>
            <a:prstGeom prst="rect">
              <a:avLst/>
            </a:prstGeom>
          </p:spPr>
        </p:pic>
        <p:pic>
          <p:nvPicPr>
            <p:cNvPr id="58" name="Imagen 57"/>
            <p:cNvPicPr>
              <a:picLocks noChangeAspect="1"/>
            </p:cNvPicPr>
            <p:nvPr/>
          </p:nvPicPr>
          <p:blipFill rotWithShape="1">
            <a:blip r:embed="rId4"/>
            <a:srcRect l="24216" t="25738" r="28054" b="18827"/>
            <a:stretch/>
          </p:blipFill>
          <p:spPr>
            <a:xfrm>
              <a:off x="4121807" y="402589"/>
              <a:ext cx="157601" cy="161925"/>
            </a:xfrm>
            <a:prstGeom prst="rect">
              <a:avLst/>
            </a:prstGeom>
          </p:spPr>
        </p:pic>
      </p:grpSp>
      <p:sp>
        <p:nvSpPr>
          <p:cNvPr id="63" name="CuadroTexto 62"/>
          <p:cNvSpPr txBox="1"/>
          <p:nvPr/>
        </p:nvSpPr>
        <p:spPr>
          <a:xfrm>
            <a:off x="5941021" y="2009664"/>
            <a:ext cx="11673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i="1" dirty="0" err="1">
                <a:latin typeface="Times New Roman"/>
                <a:cs typeface="Times New Roman"/>
              </a:rPr>
              <a:t>σ</a:t>
            </a:r>
            <a:r>
              <a:rPr lang="es-ES" sz="1500" dirty="0">
                <a:latin typeface="Times New Roman"/>
                <a:cs typeface="Times New Roman"/>
              </a:rPr>
              <a:t>(</a:t>
            </a:r>
            <a:r>
              <a:rPr lang="es-ES" sz="1500" i="1" dirty="0">
                <a:latin typeface="Times New Roman"/>
                <a:cs typeface="Times New Roman"/>
              </a:rPr>
              <a:t>u</a:t>
            </a:r>
            <a:r>
              <a:rPr lang="es-ES" sz="1500" dirty="0">
                <a:latin typeface="Times New Roman"/>
                <a:cs typeface="Times New Roman"/>
              </a:rPr>
              <a:t>)=</a:t>
            </a:r>
            <a:r>
              <a:rPr lang="es-ES" sz="1500" dirty="0" err="1">
                <a:latin typeface="Times New Roman"/>
                <a:cs typeface="Times New Roman"/>
              </a:rPr>
              <a:t>tanh</a:t>
            </a:r>
            <a:r>
              <a:rPr lang="es-ES" sz="1500" dirty="0">
                <a:latin typeface="Times New Roman"/>
                <a:cs typeface="Times New Roman"/>
              </a:rPr>
              <a:t>(</a:t>
            </a:r>
            <a:r>
              <a:rPr lang="es-ES" sz="1500" i="1" dirty="0">
                <a:latin typeface="Times New Roman"/>
                <a:cs typeface="Times New Roman"/>
              </a:rPr>
              <a:t>u</a:t>
            </a:r>
            <a:r>
              <a:rPr lang="es-ES" sz="1500" dirty="0">
                <a:latin typeface="Times New Roman"/>
                <a:cs typeface="Times New Roman"/>
              </a:rPr>
              <a:t>)</a:t>
            </a:r>
          </a:p>
        </p:txBody>
      </p:sp>
      <p:grpSp>
        <p:nvGrpSpPr>
          <p:cNvPr id="64" name="Agrupar 63"/>
          <p:cNvGrpSpPr/>
          <p:nvPr/>
        </p:nvGrpSpPr>
        <p:grpSpPr>
          <a:xfrm>
            <a:off x="5460967" y="2500310"/>
            <a:ext cx="357190" cy="357190"/>
            <a:chOff x="285720" y="857232"/>
            <a:chExt cx="428628" cy="428628"/>
          </a:xfrm>
        </p:grpSpPr>
        <p:sp>
          <p:nvSpPr>
            <p:cNvPr id="65" name="186 Rectángulo"/>
            <p:cNvSpPr/>
            <p:nvPr/>
          </p:nvSpPr>
          <p:spPr>
            <a:xfrm>
              <a:off x="285720" y="857232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cxnSp>
          <p:nvCxnSpPr>
            <p:cNvPr id="66" name="187 Conector recto"/>
            <p:cNvCxnSpPr/>
            <p:nvPr/>
          </p:nvCxnSpPr>
          <p:spPr>
            <a:xfrm rot="10800000" flipH="1">
              <a:off x="285720" y="1214422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188 Conector recto"/>
            <p:cNvCxnSpPr/>
            <p:nvPr/>
          </p:nvCxnSpPr>
          <p:spPr>
            <a:xfrm rot="16200000" flipH="1">
              <a:off x="285720" y="1071546"/>
              <a:ext cx="428628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189 Forma libre"/>
            <p:cNvSpPr/>
            <p:nvPr/>
          </p:nvSpPr>
          <p:spPr>
            <a:xfrm>
              <a:off x="285720" y="919763"/>
              <a:ext cx="428628" cy="303566"/>
            </a:xfrm>
            <a:custGeom>
              <a:avLst/>
              <a:gdLst>
                <a:gd name="connsiteX0" fmla="*/ 971550 w 971550"/>
                <a:gd name="connsiteY0" fmla="*/ 0 h 638175"/>
                <a:gd name="connsiteX1" fmla="*/ 652463 w 971550"/>
                <a:gd name="connsiteY1" fmla="*/ 95250 h 638175"/>
                <a:gd name="connsiteX2" fmla="*/ 304800 w 971550"/>
                <a:gd name="connsiteY2" fmla="*/ 538163 h 638175"/>
                <a:gd name="connsiteX3" fmla="*/ 0 w 971550"/>
                <a:gd name="connsiteY3" fmla="*/ 63817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638175">
                  <a:moveTo>
                    <a:pt x="971550" y="0"/>
                  </a:moveTo>
                  <a:cubicBezTo>
                    <a:pt x="867569" y="2778"/>
                    <a:pt x="763588" y="5556"/>
                    <a:pt x="652463" y="95250"/>
                  </a:cubicBezTo>
                  <a:cubicBezTo>
                    <a:pt x="541338" y="184944"/>
                    <a:pt x="413544" y="447676"/>
                    <a:pt x="304800" y="538163"/>
                  </a:cubicBezTo>
                  <a:cubicBezTo>
                    <a:pt x="196056" y="628651"/>
                    <a:pt x="98028" y="633413"/>
                    <a:pt x="0" y="638175"/>
                  </a:cubicBezTo>
                </a:path>
              </a:pathLst>
            </a:cu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pic>
          <p:nvPicPr>
            <p:cNvPr id="69" name="Imagen 68"/>
            <p:cNvPicPr>
              <a:picLocks noChangeAspect="1"/>
            </p:cNvPicPr>
            <p:nvPr/>
          </p:nvPicPr>
          <p:blipFill rotWithShape="1">
            <a:blip r:embed="rId5"/>
            <a:srcRect l="24432" t="28042" r="30670" b="20868"/>
            <a:stretch/>
          </p:blipFill>
          <p:spPr>
            <a:xfrm>
              <a:off x="577999" y="1063255"/>
              <a:ext cx="125442" cy="149233"/>
            </a:xfrm>
            <a:prstGeom prst="rect">
              <a:avLst/>
            </a:prstGeom>
          </p:spPr>
        </p:pic>
        <p:pic>
          <p:nvPicPr>
            <p:cNvPr id="70" name="Imagen 69"/>
            <p:cNvPicPr>
              <a:picLocks noChangeAspect="1"/>
            </p:cNvPicPr>
            <p:nvPr/>
          </p:nvPicPr>
          <p:blipFill rotWithShape="1">
            <a:blip r:embed="rId3"/>
            <a:srcRect l="24076" t="36044" r="24004" b="22607"/>
            <a:stretch/>
          </p:blipFill>
          <p:spPr>
            <a:xfrm>
              <a:off x="304442" y="876434"/>
              <a:ext cx="184626" cy="120781"/>
            </a:xfrm>
            <a:prstGeom prst="rect">
              <a:avLst/>
            </a:prstGeom>
          </p:spPr>
        </p:pic>
      </p:grpSp>
      <p:sp>
        <p:nvSpPr>
          <p:cNvPr id="71" name="CuadroTexto 70"/>
          <p:cNvSpPr txBox="1"/>
          <p:nvPr/>
        </p:nvSpPr>
        <p:spPr>
          <a:xfrm>
            <a:off x="5904974" y="2497460"/>
            <a:ext cx="16193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i="1" dirty="0" err="1">
                <a:latin typeface="Times New Roman"/>
                <a:cs typeface="Times New Roman"/>
              </a:rPr>
              <a:t>σ</a:t>
            </a:r>
            <a:r>
              <a:rPr lang="es-ES" sz="1500" dirty="0">
                <a:latin typeface="Times New Roman"/>
                <a:cs typeface="Times New Roman"/>
              </a:rPr>
              <a:t>(</a:t>
            </a:r>
            <a:r>
              <a:rPr lang="es-ES" sz="1500" i="1" dirty="0">
                <a:latin typeface="Times New Roman"/>
                <a:cs typeface="Times New Roman"/>
              </a:rPr>
              <a:t>u</a:t>
            </a:r>
            <a:r>
              <a:rPr lang="es-ES" sz="1500" dirty="0">
                <a:latin typeface="Times New Roman"/>
                <a:cs typeface="Times New Roman"/>
              </a:rPr>
              <a:t>)=[1+exp(-</a:t>
            </a:r>
            <a:r>
              <a:rPr lang="es-ES" sz="1500" i="1" dirty="0">
                <a:latin typeface="Times New Roman"/>
                <a:cs typeface="Times New Roman"/>
              </a:rPr>
              <a:t>u</a:t>
            </a:r>
            <a:r>
              <a:rPr lang="es-ES" sz="1500" dirty="0">
                <a:latin typeface="Times New Roman"/>
                <a:cs typeface="Times New Roman"/>
              </a:rPr>
              <a:t>)]</a:t>
            </a:r>
            <a:r>
              <a:rPr lang="es-ES" sz="1500" baseline="30000" dirty="0">
                <a:latin typeface="Times New Roman"/>
                <a:cs typeface="Times New Roman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1847571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4 Grupo"/>
          <p:cNvGrpSpPr/>
          <p:nvPr/>
        </p:nvGrpSpPr>
        <p:grpSpPr>
          <a:xfrm>
            <a:off x="2410124" y="1361752"/>
            <a:ext cx="357190" cy="357190"/>
            <a:chOff x="2071670" y="1714488"/>
            <a:chExt cx="428628" cy="428628"/>
          </a:xfrm>
        </p:grpSpPr>
        <p:sp>
          <p:nvSpPr>
            <p:cNvPr id="3" name="5 Rectángulo"/>
            <p:cNvSpPr/>
            <p:nvPr/>
          </p:nvSpPr>
          <p:spPr>
            <a:xfrm>
              <a:off x="2071670" y="1714488"/>
              <a:ext cx="428628" cy="428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33"/>
            </a:p>
          </p:txBody>
        </p:sp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32129" t="35072" r="32831" b="19073"/>
            <a:stretch>
              <a:fillRect/>
            </a:stretch>
          </p:blipFill>
          <p:spPr bwMode="auto">
            <a:xfrm>
              <a:off x="2150812" y="1773752"/>
              <a:ext cx="270344" cy="310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" name="74 Grupo"/>
          <p:cNvGrpSpPr/>
          <p:nvPr/>
        </p:nvGrpSpPr>
        <p:grpSpPr>
          <a:xfrm>
            <a:off x="1615972" y="1004562"/>
            <a:ext cx="357190" cy="357190"/>
            <a:chOff x="785786" y="928670"/>
            <a:chExt cx="428628" cy="428628"/>
          </a:xfrm>
        </p:grpSpPr>
        <p:cxnSp>
          <p:nvCxnSpPr>
            <p:cNvPr id="6" name="75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76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8" name="77 Grupo"/>
          <p:cNvGrpSpPr/>
          <p:nvPr/>
        </p:nvGrpSpPr>
        <p:grpSpPr>
          <a:xfrm>
            <a:off x="1615972" y="2088007"/>
            <a:ext cx="357190" cy="357190"/>
            <a:chOff x="785786" y="928670"/>
            <a:chExt cx="428628" cy="428628"/>
          </a:xfrm>
        </p:grpSpPr>
        <p:cxnSp>
          <p:nvCxnSpPr>
            <p:cNvPr id="9" name="78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79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grpSp>
        <p:nvGrpSpPr>
          <p:cNvPr id="11" name="86 Grupo"/>
          <p:cNvGrpSpPr/>
          <p:nvPr/>
        </p:nvGrpSpPr>
        <p:grpSpPr>
          <a:xfrm>
            <a:off x="1615972" y="1361752"/>
            <a:ext cx="357190" cy="357190"/>
            <a:chOff x="785786" y="928670"/>
            <a:chExt cx="428628" cy="428628"/>
          </a:xfrm>
        </p:grpSpPr>
        <p:cxnSp>
          <p:nvCxnSpPr>
            <p:cNvPr id="12" name="87 Conector recto de flecha"/>
            <p:cNvCxnSpPr/>
            <p:nvPr/>
          </p:nvCxnSpPr>
          <p:spPr>
            <a:xfrm rot="5400000" flipH="1" flipV="1">
              <a:off x="785786" y="928670"/>
              <a:ext cx="428628" cy="428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88 Elipse"/>
            <p:cNvSpPr/>
            <p:nvPr/>
          </p:nvSpPr>
          <p:spPr>
            <a:xfrm>
              <a:off x="857224" y="1000108"/>
              <a:ext cx="285752" cy="2857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14" name="89 CuadroTexto"/>
          <p:cNvSpPr txBox="1"/>
          <p:nvPr/>
        </p:nvSpPr>
        <p:spPr>
          <a:xfrm>
            <a:off x="851587" y="885024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5" name="91 Conector recto de flecha"/>
          <p:cNvCxnSpPr/>
          <p:nvPr/>
        </p:nvCxnSpPr>
        <p:spPr>
          <a:xfrm>
            <a:off x="1913631" y="1540347"/>
            <a:ext cx="496494" cy="86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07 Forma libre"/>
          <p:cNvSpPr/>
          <p:nvPr/>
        </p:nvSpPr>
        <p:spPr>
          <a:xfrm>
            <a:off x="1903911" y="1188539"/>
            <a:ext cx="506213" cy="258418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17" name="108 Forma libre"/>
          <p:cNvSpPr/>
          <p:nvPr/>
        </p:nvSpPr>
        <p:spPr>
          <a:xfrm>
            <a:off x="1903911" y="1658991"/>
            <a:ext cx="506213" cy="607611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18" name="110 Conector recto"/>
          <p:cNvCxnSpPr/>
          <p:nvPr/>
        </p:nvCxnSpPr>
        <p:spPr>
          <a:xfrm>
            <a:off x="1377845" y="1183157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12 Conector recto"/>
          <p:cNvCxnSpPr/>
          <p:nvPr/>
        </p:nvCxnSpPr>
        <p:spPr>
          <a:xfrm>
            <a:off x="1377845" y="1540347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13 Conector recto"/>
          <p:cNvCxnSpPr/>
          <p:nvPr/>
        </p:nvCxnSpPr>
        <p:spPr>
          <a:xfrm>
            <a:off x="1377845" y="2266602"/>
            <a:ext cx="29765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114 Conector recto de flecha"/>
          <p:cNvCxnSpPr/>
          <p:nvPr/>
        </p:nvCxnSpPr>
        <p:spPr>
          <a:xfrm>
            <a:off x="2770164" y="1540347"/>
            <a:ext cx="1800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116 CuadroTexto"/>
          <p:cNvSpPr txBox="1"/>
          <p:nvPr/>
        </p:nvSpPr>
        <p:spPr>
          <a:xfrm>
            <a:off x="851587" y="1237321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117 CuadroTexto"/>
          <p:cNvSpPr txBox="1"/>
          <p:nvPr/>
        </p:nvSpPr>
        <p:spPr>
          <a:xfrm>
            <a:off x="851587" y="1957401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i="1" baseline="-25000" dirty="0">
                <a:latin typeface="Times New Roman" pitchFamily="18" charset="0"/>
                <a:cs typeface="Times New Roman" pitchFamily="18" charset="0"/>
              </a:rPr>
              <a:t>n</a:t>
            </a:r>
            <a:endParaRPr lang="es-ES" sz="1500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4" name="Conector recto de flecha 23"/>
          <p:cNvCxnSpPr/>
          <p:nvPr/>
        </p:nvCxnSpPr>
        <p:spPr>
          <a:xfrm>
            <a:off x="924808" y="1183157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>
            <a:off x="925477" y="1540347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>
            <a:off x="925477" y="2266602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Agrupar 26"/>
          <p:cNvGrpSpPr/>
          <p:nvPr/>
        </p:nvGrpSpPr>
        <p:grpSpPr>
          <a:xfrm>
            <a:off x="1031607" y="1605104"/>
            <a:ext cx="60007" cy="427033"/>
            <a:chOff x="3491880" y="2844552"/>
            <a:chExt cx="72008" cy="512440"/>
          </a:xfrm>
        </p:grpSpPr>
        <p:sp>
          <p:nvSpPr>
            <p:cNvPr id="28" name="Elipse 27"/>
            <p:cNvSpPr/>
            <p:nvPr/>
          </p:nvSpPr>
          <p:spPr>
            <a:xfrm>
              <a:off x="3491880" y="284455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29" name="Elipse 28"/>
            <p:cNvSpPr/>
            <p:nvPr/>
          </p:nvSpPr>
          <p:spPr>
            <a:xfrm>
              <a:off x="3491880" y="299695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30" name="Elipse 29"/>
            <p:cNvSpPr/>
            <p:nvPr/>
          </p:nvSpPr>
          <p:spPr>
            <a:xfrm>
              <a:off x="3491880" y="314096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31" name="Elipse 30"/>
            <p:cNvSpPr/>
            <p:nvPr/>
          </p:nvSpPr>
          <p:spPr>
            <a:xfrm>
              <a:off x="3491880" y="3284984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32" name="116 CuadroTexto"/>
          <p:cNvSpPr txBox="1"/>
          <p:nvPr/>
        </p:nvSpPr>
        <p:spPr>
          <a:xfrm>
            <a:off x="1381999" y="877281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0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116 CuadroTexto"/>
          <p:cNvSpPr txBox="1"/>
          <p:nvPr/>
        </p:nvSpPr>
        <p:spPr>
          <a:xfrm>
            <a:off x="1391647" y="1237321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116 CuadroTexto"/>
          <p:cNvSpPr txBox="1"/>
          <p:nvPr/>
        </p:nvSpPr>
        <p:spPr>
          <a:xfrm>
            <a:off x="1391647" y="1965144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i="1" baseline="-25000" dirty="0">
                <a:latin typeface="Times New Roman" pitchFamily="18" charset="0"/>
                <a:cs typeface="Times New Roman" pitchFamily="18" charset="0"/>
              </a:rPr>
              <a:t>n</a:t>
            </a:r>
            <a:endParaRPr lang="es-ES" sz="15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116 CuadroTexto"/>
          <p:cNvSpPr txBox="1"/>
          <p:nvPr/>
        </p:nvSpPr>
        <p:spPr>
          <a:xfrm>
            <a:off x="3490244" y="1357334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4" name="114 Conector recto de flecha"/>
          <p:cNvCxnSpPr/>
          <p:nvPr/>
        </p:nvCxnSpPr>
        <p:spPr>
          <a:xfrm>
            <a:off x="3310225" y="1539785"/>
            <a:ext cx="219086" cy="5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/>
          <p:cNvGrpSpPr/>
          <p:nvPr/>
        </p:nvGrpSpPr>
        <p:grpSpPr>
          <a:xfrm>
            <a:off x="2950184" y="1360885"/>
            <a:ext cx="357190" cy="357190"/>
            <a:chOff x="3857620" y="142852"/>
            <a:chExt cx="428628" cy="428628"/>
          </a:xfrm>
        </p:grpSpPr>
        <p:grpSp>
          <p:nvGrpSpPr>
            <p:cNvPr id="46" name="176 Grupo"/>
            <p:cNvGrpSpPr/>
            <p:nvPr/>
          </p:nvGrpSpPr>
          <p:grpSpPr>
            <a:xfrm>
              <a:off x="3857620" y="142852"/>
              <a:ext cx="428628" cy="428628"/>
              <a:chOff x="285720" y="1500174"/>
              <a:chExt cx="428628" cy="428628"/>
            </a:xfrm>
          </p:grpSpPr>
          <p:sp>
            <p:nvSpPr>
              <p:cNvPr id="49" name="182 Rectángulo"/>
              <p:cNvSpPr/>
              <p:nvPr/>
            </p:nvSpPr>
            <p:spPr>
              <a:xfrm>
                <a:off x="285720" y="1500174"/>
                <a:ext cx="428628" cy="4286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33"/>
              </a:p>
            </p:txBody>
          </p:sp>
          <p:cxnSp>
            <p:nvCxnSpPr>
              <p:cNvPr id="50" name="183 Conector recto"/>
              <p:cNvCxnSpPr>
                <a:stCxn id="49" idx="1"/>
                <a:endCxn id="49" idx="3"/>
              </p:cNvCxnSpPr>
              <p:nvPr/>
            </p:nvCxnSpPr>
            <p:spPr>
              <a:xfrm rot="10800000" flipH="1">
                <a:off x="285720" y="1714488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184 Conector recto"/>
              <p:cNvCxnSpPr>
                <a:stCxn id="49" idx="0"/>
                <a:endCxn id="49" idx="2"/>
              </p:cNvCxnSpPr>
              <p:nvPr/>
            </p:nvCxnSpPr>
            <p:spPr>
              <a:xfrm rot="16200000" flipH="1">
                <a:off x="285720" y="1714488"/>
                <a:ext cx="42862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185 Forma libre"/>
              <p:cNvSpPr/>
              <p:nvPr/>
            </p:nvSpPr>
            <p:spPr>
              <a:xfrm>
                <a:off x="285720" y="1553798"/>
                <a:ext cx="428628" cy="324000"/>
              </a:xfrm>
              <a:custGeom>
                <a:avLst/>
                <a:gdLst>
                  <a:gd name="connsiteX0" fmla="*/ 971550 w 971550"/>
                  <a:gd name="connsiteY0" fmla="*/ 0 h 638175"/>
                  <a:gd name="connsiteX1" fmla="*/ 652463 w 971550"/>
                  <a:gd name="connsiteY1" fmla="*/ 95250 h 638175"/>
                  <a:gd name="connsiteX2" fmla="*/ 304800 w 971550"/>
                  <a:gd name="connsiteY2" fmla="*/ 538163 h 638175"/>
                  <a:gd name="connsiteX3" fmla="*/ 0 w 971550"/>
                  <a:gd name="connsiteY3" fmla="*/ 638175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50" h="638175">
                    <a:moveTo>
                      <a:pt x="971550" y="0"/>
                    </a:moveTo>
                    <a:cubicBezTo>
                      <a:pt x="867569" y="2778"/>
                      <a:pt x="763588" y="5556"/>
                      <a:pt x="652463" y="95250"/>
                    </a:cubicBezTo>
                    <a:cubicBezTo>
                      <a:pt x="541338" y="184944"/>
                      <a:pt x="413544" y="447676"/>
                      <a:pt x="304800" y="538163"/>
                    </a:cubicBezTo>
                    <a:cubicBezTo>
                      <a:pt x="196056" y="628651"/>
                      <a:pt x="98028" y="633413"/>
                      <a:pt x="0" y="638175"/>
                    </a:cubicBezTo>
                  </a:path>
                </a:pathLst>
              </a:custGeom>
              <a:ln w="2222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</p:grpSp>
        <p:pic>
          <p:nvPicPr>
            <p:cNvPr id="47" name="Imagen 46"/>
            <p:cNvPicPr>
              <a:picLocks noChangeAspect="1"/>
            </p:cNvPicPr>
            <p:nvPr/>
          </p:nvPicPr>
          <p:blipFill rotWithShape="1">
            <a:blip r:embed="rId3"/>
            <a:srcRect l="24076" t="36044" r="24004" b="22607"/>
            <a:stretch/>
          </p:blipFill>
          <p:spPr>
            <a:xfrm>
              <a:off x="3869327" y="163480"/>
              <a:ext cx="184626" cy="120781"/>
            </a:xfrm>
            <a:prstGeom prst="rect">
              <a:avLst/>
            </a:prstGeom>
          </p:spPr>
        </p:pic>
        <p:pic>
          <p:nvPicPr>
            <p:cNvPr id="48" name="Imagen 47"/>
            <p:cNvPicPr>
              <a:picLocks noChangeAspect="1"/>
            </p:cNvPicPr>
            <p:nvPr/>
          </p:nvPicPr>
          <p:blipFill rotWithShape="1">
            <a:blip r:embed="rId4"/>
            <a:srcRect l="24216" t="25738" r="28054" b="18827"/>
            <a:stretch/>
          </p:blipFill>
          <p:spPr>
            <a:xfrm>
              <a:off x="4121807" y="402589"/>
              <a:ext cx="157601" cy="161925"/>
            </a:xfrm>
            <a:prstGeom prst="rect">
              <a:avLst/>
            </a:prstGeom>
          </p:spPr>
        </p:pic>
      </p:grpSp>
      <p:sp>
        <p:nvSpPr>
          <p:cNvPr id="53" name="89 CuadroTexto"/>
          <p:cNvSpPr txBox="1"/>
          <p:nvPr/>
        </p:nvSpPr>
        <p:spPr>
          <a:xfrm>
            <a:off x="3851920" y="875856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116 CuadroTexto"/>
          <p:cNvSpPr txBox="1"/>
          <p:nvPr/>
        </p:nvSpPr>
        <p:spPr>
          <a:xfrm>
            <a:off x="3851920" y="1228152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117 CuadroTexto"/>
          <p:cNvSpPr txBox="1"/>
          <p:nvPr/>
        </p:nvSpPr>
        <p:spPr>
          <a:xfrm>
            <a:off x="3851920" y="1948232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i="1" baseline="-25000" dirty="0">
                <a:latin typeface="Times New Roman" pitchFamily="18" charset="0"/>
                <a:cs typeface="Times New Roman" pitchFamily="18" charset="0"/>
              </a:rPr>
              <a:t>n</a:t>
            </a:r>
            <a:endParaRPr lang="es-ES" sz="1500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6" name="Conector recto de flecha 55"/>
          <p:cNvCxnSpPr/>
          <p:nvPr/>
        </p:nvCxnSpPr>
        <p:spPr>
          <a:xfrm>
            <a:off x="3925142" y="1173988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/>
          <p:cNvCxnSpPr/>
          <p:nvPr/>
        </p:nvCxnSpPr>
        <p:spPr>
          <a:xfrm>
            <a:off x="3925810" y="1531178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/>
          <p:cNvCxnSpPr/>
          <p:nvPr/>
        </p:nvCxnSpPr>
        <p:spPr>
          <a:xfrm>
            <a:off x="3925810" y="2257433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Agrupar 58"/>
          <p:cNvGrpSpPr/>
          <p:nvPr/>
        </p:nvGrpSpPr>
        <p:grpSpPr>
          <a:xfrm>
            <a:off x="4031940" y="1595935"/>
            <a:ext cx="60007" cy="427033"/>
            <a:chOff x="3491880" y="2844552"/>
            <a:chExt cx="72008" cy="512440"/>
          </a:xfrm>
        </p:grpSpPr>
        <p:sp>
          <p:nvSpPr>
            <p:cNvPr id="60" name="Elipse 59"/>
            <p:cNvSpPr/>
            <p:nvPr/>
          </p:nvSpPr>
          <p:spPr>
            <a:xfrm>
              <a:off x="3491880" y="284455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61" name="Elipse 60"/>
            <p:cNvSpPr/>
            <p:nvPr/>
          </p:nvSpPr>
          <p:spPr>
            <a:xfrm>
              <a:off x="3491880" y="299695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62" name="Elipse 61"/>
            <p:cNvSpPr/>
            <p:nvPr/>
          </p:nvSpPr>
          <p:spPr>
            <a:xfrm>
              <a:off x="3491880" y="314096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63" name="Elipse 62"/>
            <p:cNvSpPr/>
            <p:nvPr/>
          </p:nvSpPr>
          <p:spPr>
            <a:xfrm>
              <a:off x="3491880" y="3284984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67" name="116 CuadroTexto"/>
          <p:cNvSpPr txBox="1"/>
          <p:nvPr/>
        </p:nvSpPr>
        <p:spPr>
          <a:xfrm>
            <a:off x="4403014" y="869537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0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116 CuadroTexto"/>
          <p:cNvSpPr txBox="1"/>
          <p:nvPr/>
        </p:nvSpPr>
        <p:spPr>
          <a:xfrm>
            <a:off x="4403014" y="1229577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0" name="107 Forma libre"/>
          <p:cNvSpPr/>
          <p:nvPr/>
        </p:nvSpPr>
        <p:spPr>
          <a:xfrm>
            <a:off x="4400107" y="1177313"/>
            <a:ext cx="602973" cy="353865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71" name="91 Conector recto de flecha"/>
          <p:cNvCxnSpPr/>
          <p:nvPr/>
        </p:nvCxnSpPr>
        <p:spPr>
          <a:xfrm>
            <a:off x="4400107" y="1537354"/>
            <a:ext cx="595317" cy="1323"/>
          </a:xfrm>
          <a:prstGeom prst="straightConnector1">
            <a:avLst/>
          </a:prstGeom>
          <a:ln w="127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108 Forma libre"/>
          <p:cNvSpPr/>
          <p:nvPr/>
        </p:nvSpPr>
        <p:spPr>
          <a:xfrm>
            <a:off x="4400107" y="1531179"/>
            <a:ext cx="602973" cy="733799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73" name="114 Conector recto de flecha"/>
          <p:cNvCxnSpPr/>
          <p:nvPr/>
        </p:nvCxnSpPr>
        <p:spPr>
          <a:xfrm>
            <a:off x="5020754" y="1548252"/>
            <a:ext cx="480053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114 Conector recto de flecha"/>
          <p:cNvCxnSpPr/>
          <p:nvPr/>
        </p:nvCxnSpPr>
        <p:spPr>
          <a:xfrm>
            <a:off x="5526207" y="1548975"/>
            <a:ext cx="420047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116 CuadroTexto"/>
          <p:cNvSpPr txBox="1"/>
          <p:nvPr/>
        </p:nvSpPr>
        <p:spPr>
          <a:xfrm>
            <a:off x="5903180" y="1357334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" name="116 CuadroTexto"/>
          <p:cNvSpPr txBox="1"/>
          <p:nvPr/>
        </p:nvSpPr>
        <p:spPr>
          <a:xfrm>
            <a:off x="4420124" y="1957401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i="1" baseline="-25000" dirty="0">
                <a:latin typeface="Times New Roman" pitchFamily="18" charset="0"/>
                <a:cs typeface="Times New Roman" pitchFamily="18" charset="0"/>
              </a:rPr>
              <a:t>n</a:t>
            </a:r>
            <a:endParaRPr lang="es-ES" sz="15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" name="116 CuadroTexto"/>
          <p:cNvSpPr txBox="1"/>
          <p:nvPr/>
        </p:nvSpPr>
        <p:spPr>
          <a:xfrm>
            <a:off x="4976424" y="1238044"/>
            <a:ext cx="5036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i="1" dirty="0" err="1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(.) 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" name="116 CuadroTexto"/>
          <p:cNvSpPr txBox="1"/>
          <p:nvPr/>
        </p:nvSpPr>
        <p:spPr>
          <a:xfrm>
            <a:off x="2882663" y="1049557"/>
            <a:ext cx="45557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i="1" dirty="0" err="1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(.)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6" name="89 CuadroTexto"/>
          <p:cNvSpPr txBox="1"/>
          <p:nvPr/>
        </p:nvSpPr>
        <p:spPr>
          <a:xfrm>
            <a:off x="6252187" y="877281"/>
            <a:ext cx="410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7" name="116 CuadroTexto"/>
          <p:cNvSpPr txBox="1"/>
          <p:nvPr/>
        </p:nvSpPr>
        <p:spPr>
          <a:xfrm>
            <a:off x="6252187" y="1229577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8" name="117 CuadroTexto"/>
          <p:cNvSpPr txBox="1"/>
          <p:nvPr/>
        </p:nvSpPr>
        <p:spPr>
          <a:xfrm>
            <a:off x="6252187" y="1949657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500" i="1" baseline="-25000" dirty="0">
                <a:latin typeface="Times New Roman" pitchFamily="18" charset="0"/>
                <a:cs typeface="Times New Roman" pitchFamily="18" charset="0"/>
              </a:rPr>
              <a:t>n</a:t>
            </a:r>
            <a:endParaRPr lang="es-ES" sz="1500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9" name="Conector recto de flecha 88"/>
          <p:cNvCxnSpPr/>
          <p:nvPr/>
        </p:nvCxnSpPr>
        <p:spPr>
          <a:xfrm>
            <a:off x="6325408" y="1175413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de flecha 89"/>
          <p:cNvCxnSpPr/>
          <p:nvPr/>
        </p:nvCxnSpPr>
        <p:spPr>
          <a:xfrm>
            <a:off x="6326077" y="1532603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de flecha 90"/>
          <p:cNvCxnSpPr/>
          <p:nvPr/>
        </p:nvCxnSpPr>
        <p:spPr>
          <a:xfrm>
            <a:off x="6326077" y="2258858"/>
            <a:ext cx="35719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2" name="Agrupar 91"/>
          <p:cNvGrpSpPr/>
          <p:nvPr/>
        </p:nvGrpSpPr>
        <p:grpSpPr>
          <a:xfrm>
            <a:off x="6432207" y="1597360"/>
            <a:ext cx="60007" cy="427033"/>
            <a:chOff x="3491880" y="2844552"/>
            <a:chExt cx="72008" cy="512440"/>
          </a:xfrm>
        </p:grpSpPr>
        <p:sp>
          <p:nvSpPr>
            <p:cNvPr id="93" name="Elipse 92"/>
            <p:cNvSpPr/>
            <p:nvPr/>
          </p:nvSpPr>
          <p:spPr>
            <a:xfrm>
              <a:off x="3491880" y="284455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94" name="Elipse 93"/>
            <p:cNvSpPr/>
            <p:nvPr/>
          </p:nvSpPr>
          <p:spPr>
            <a:xfrm>
              <a:off x="3491880" y="299695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95" name="Elipse 94"/>
            <p:cNvSpPr/>
            <p:nvPr/>
          </p:nvSpPr>
          <p:spPr>
            <a:xfrm>
              <a:off x="3491880" y="314096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  <p:sp>
          <p:nvSpPr>
            <p:cNvPr id="96" name="Elipse 95"/>
            <p:cNvSpPr/>
            <p:nvPr/>
          </p:nvSpPr>
          <p:spPr>
            <a:xfrm>
              <a:off x="3491880" y="3284984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sp>
        <p:nvSpPr>
          <p:cNvPr id="97" name="107 Forma libre"/>
          <p:cNvSpPr/>
          <p:nvPr/>
        </p:nvSpPr>
        <p:spPr>
          <a:xfrm>
            <a:off x="6809880" y="1183650"/>
            <a:ext cx="420047" cy="301413"/>
          </a:xfrm>
          <a:custGeom>
            <a:avLst/>
            <a:gdLst>
              <a:gd name="connsiteX0" fmla="*/ 0 w 723568"/>
              <a:gd name="connsiteY0" fmla="*/ 0 h 310101"/>
              <a:gd name="connsiteX1" fmla="*/ 365760 w 723568"/>
              <a:gd name="connsiteY1" fmla="*/ 0 h 310101"/>
              <a:gd name="connsiteX2" fmla="*/ 723568 w 723568"/>
              <a:gd name="connsiteY2" fmla="*/ 310101 h 310101"/>
              <a:gd name="connsiteX3" fmla="*/ 715617 w 723568"/>
              <a:gd name="connsiteY3" fmla="*/ 310101 h 31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568" h="310101">
                <a:moveTo>
                  <a:pt x="0" y="0"/>
                </a:moveTo>
                <a:lnTo>
                  <a:pt x="365760" y="0"/>
                </a:lnTo>
                <a:lnTo>
                  <a:pt x="723568" y="310101"/>
                </a:lnTo>
                <a:lnTo>
                  <a:pt x="715617" y="310101"/>
                </a:lnTo>
              </a:path>
            </a:pathLst>
          </a:custGeom>
          <a:ln w="127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sp>
        <p:nvSpPr>
          <p:cNvPr id="99" name="79 Elipse"/>
          <p:cNvSpPr/>
          <p:nvPr/>
        </p:nvSpPr>
        <p:spPr>
          <a:xfrm>
            <a:off x="7212307" y="1471023"/>
            <a:ext cx="120000" cy="12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100" name="114 Conector recto de flecha"/>
          <p:cNvCxnSpPr/>
          <p:nvPr/>
        </p:nvCxnSpPr>
        <p:spPr>
          <a:xfrm>
            <a:off x="6800373" y="1531178"/>
            <a:ext cx="420047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108 Forma libre"/>
          <p:cNvSpPr/>
          <p:nvPr/>
        </p:nvSpPr>
        <p:spPr>
          <a:xfrm>
            <a:off x="6800373" y="1585433"/>
            <a:ext cx="452384" cy="670576"/>
          </a:xfrm>
          <a:custGeom>
            <a:avLst/>
            <a:gdLst>
              <a:gd name="connsiteX0" fmla="*/ 0 w 723568"/>
              <a:gd name="connsiteY0" fmla="*/ 286247 h 286247"/>
              <a:gd name="connsiteX1" fmla="*/ 365760 w 723568"/>
              <a:gd name="connsiteY1" fmla="*/ 286247 h 286247"/>
              <a:gd name="connsiteX2" fmla="*/ 723568 w 723568"/>
              <a:gd name="connsiteY2" fmla="*/ 0 h 286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568" h="286247">
                <a:moveTo>
                  <a:pt x="0" y="286247"/>
                </a:moveTo>
                <a:lnTo>
                  <a:pt x="365760" y="286247"/>
                </a:lnTo>
                <a:lnTo>
                  <a:pt x="723568" y="0"/>
                </a:lnTo>
              </a:path>
            </a:pathLst>
          </a:custGeom>
          <a:ln w="127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/>
          </a:p>
        </p:txBody>
      </p:sp>
      <p:cxnSp>
        <p:nvCxnSpPr>
          <p:cNvPr id="102" name="114 Conector recto de flecha"/>
          <p:cNvCxnSpPr/>
          <p:nvPr/>
        </p:nvCxnSpPr>
        <p:spPr>
          <a:xfrm>
            <a:off x="7332307" y="1531127"/>
            <a:ext cx="240027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116 CuadroTexto"/>
          <p:cNvSpPr txBox="1"/>
          <p:nvPr/>
        </p:nvSpPr>
        <p:spPr>
          <a:xfrm>
            <a:off x="7523849" y="1353689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6" name="116 CuadroTexto"/>
          <p:cNvSpPr txBox="1"/>
          <p:nvPr/>
        </p:nvSpPr>
        <p:spPr>
          <a:xfrm>
            <a:off x="6716327" y="866256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0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7" name="116 CuadroTexto"/>
          <p:cNvSpPr txBox="1"/>
          <p:nvPr/>
        </p:nvSpPr>
        <p:spPr>
          <a:xfrm>
            <a:off x="6716327" y="1226296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s-E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8" name="116 CuadroTexto"/>
          <p:cNvSpPr txBox="1"/>
          <p:nvPr/>
        </p:nvSpPr>
        <p:spPr>
          <a:xfrm>
            <a:off x="6733438" y="1954119"/>
            <a:ext cx="377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500" i="1" baseline="-25000" dirty="0">
                <a:latin typeface="Times New Roman" pitchFamily="18" charset="0"/>
                <a:cs typeface="Times New Roman" pitchFamily="18" charset="0"/>
              </a:rPr>
              <a:t>n</a:t>
            </a:r>
            <a:endParaRPr lang="es-ES" sz="15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766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4572000" y="1170054"/>
            <a:ext cx="3579589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33" dirty="0"/>
              <a:t>Redes con retroalimentación (recurrentes)</a:t>
            </a:r>
          </a:p>
        </p:txBody>
      </p:sp>
      <p:cxnSp>
        <p:nvCxnSpPr>
          <p:cNvPr id="10" name="Conector recto 9"/>
          <p:cNvCxnSpPr/>
          <p:nvPr/>
        </p:nvCxnSpPr>
        <p:spPr>
          <a:xfrm>
            <a:off x="851587" y="1897393"/>
            <a:ext cx="1560173" cy="0"/>
          </a:xfrm>
          <a:prstGeom prst="line">
            <a:avLst/>
          </a:prstGeom>
          <a:ln w="15875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851587" y="1140354"/>
            <a:ext cx="1560173" cy="70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33" dirty="0"/>
              <a:t>Red </a:t>
            </a:r>
            <a:r>
              <a:rPr lang="es-ES" sz="1333" dirty="0" err="1"/>
              <a:t>monocapa</a:t>
            </a:r>
            <a:r>
              <a:rPr lang="es-ES" sz="1333" dirty="0"/>
              <a:t> de</a:t>
            </a:r>
          </a:p>
          <a:p>
            <a:pPr algn="ctr"/>
            <a:r>
              <a:rPr lang="es-ES" sz="1333" dirty="0"/>
              <a:t>Propagación</a:t>
            </a:r>
          </a:p>
          <a:p>
            <a:pPr algn="ctr"/>
            <a:r>
              <a:rPr lang="es-ES" sz="1333" dirty="0"/>
              <a:t>Hacia delante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531774" y="1162912"/>
            <a:ext cx="1734618" cy="70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33" dirty="0"/>
              <a:t>Red multicapa de propagación</a:t>
            </a:r>
          </a:p>
          <a:p>
            <a:pPr algn="ctr"/>
            <a:r>
              <a:rPr lang="es-ES" sz="1333" dirty="0"/>
              <a:t>hacia delante </a:t>
            </a:r>
          </a:p>
        </p:txBody>
      </p:sp>
      <p:grpSp>
        <p:nvGrpSpPr>
          <p:cNvPr id="91" name="Agrupar 90"/>
          <p:cNvGrpSpPr/>
          <p:nvPr/>
        </p:nvGrpSpPr>
        <p:grpSpPr>
          <a:xfrm>
            <a:off x="2589055" y="2150085"/>
            <a:ext cx="1677337" cy="1007448"/>
            <a:chOff x="691952" y="2565729"/>
            <a:chExt cx="2012804" cy="1208938"/>
          </a:xfrm>
        </p:grpSpPr>
        <p:sp>
          <p:nvSpPr>
            <p:cNvPr id="75" name="4 Elipse"/>
            <p:cNvSpPr>
              <a:spLocks noChangeAspect="1"/>
            </p:cNvSpPr>
            <p:nvPr/>
          </p:nvSpPr>
          <p:spPr>
            <a:xfrm>
              <a:off x="1592263" y="3080198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76" name="5 Elipse"/>
            <p:cNvSpPr/>
            <p:nvPr/>
          </p:nvSpPr>
          <p:spPr>
            <a:xfrm>
              <a:off x="1592263" y="2565729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77" name="6 Elipse"/>
            <p:cNvSpPr>
              <a:spLocks noChangeAspect="1"/>
            </p:cNvSpPr>
            <p:nvPr/>
          </p:nvSpPr>
          <p:spPr>
            <a:xfrm>
              <a:off x="1592263" y="3594667"/>
              <a:ext cx="18291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cxnSp>
          <p:nvCxnSpPr>
            <p:cNvPr id="78" name="7 Conector recto"/>
            <p:cNvCxnSpPr>
              <a:endCxn id="76" idx="2"/>
            </p:cNvCxnSpPr>
            <p:nvPr/>
          </p:nvCxnSpPr>
          <p:spPr>
            <a:xfrm flipV="1">
              <a:off x="1231900" y="2655729"/>
              <a:ext cx="360363" cy="231934"/>
            </a:xfrm>
            <a:prstGeom prst="line">
              <a:avLst/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8 Conector recto"/>
            <p:cNvCxnSpPr>
              <a:endCxn id="77" idx="1"/>
            </p:cNvCxnSpPr>
            <p:nvPr/>
          </p:nvCxnSpPr>
          <p:spPr>
            <a:xfrm>
              <a:off x="1231900" y="2887663"/>
              <a:ext cx="387150" cy="733364"/>
            </a:xfrm>
            <a:prstGeom prst="line">
              <a:avLst/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9 Conector recto"/>
            <p:cNvCxnSpPr>
              <a:endCxn id="76" idx="3"/>
            </p:cNvCxnSpPr>
            <p:nvPr/>
          </p:nvCxnSpPr>
          <p:spPr>
            <a:xfrm flipV="1">
              <a:off x="1231900" y="2719369"/>
              <a:ext cx="386723" cy="729919"/>
            </a:xfrm>
            <a:prstGeom prst="line">
              <a:avLst/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10 Conector recto"/>
            <p:cNvCxnSpPr>
              <a:endCxn id="75" idx="3"/>
            </p:cNvCxnSpPr>
            <p:nvPr/>
          </p:nvCxnSpPr>
          <p:spPr>
            <a:xfrm flipV="1">
              <a:off x="1231900" y="3233838"/>
              <a:ext cx="386723" cy="215450"/>
            </a:xfrm>
            <a:prstGeom prst="line">
              <a:avLst/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11 Conector recto"/>
            <p:cNvCxnSpPr>
              <a:endCxn id="77" idx="2"/>
            </p:cNvCxnSpPr>
            <p:nvPr/>
          </p:nvCxnSpPr>
          <p:spPr>
            <a:xfrm>
              <a:off x="1231900" y="3449288"/>
              <a:ext cx="360363" cy="235379"/>
            </a:xfrm>
            <a:prstGeom prst="line">
              <a:avLst/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12 Elipse"/>
            <p:cNvSpPr>
              <a:spLocks noChangeAspect="1"/>
            </p:cNvSpPr>
            <p:nvPr/>
          </p:nvSpPr>
          <p:spPr>
            <a:xfrm>
              <a:off x="2060104" y="3081334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cxnSp>
          <p:nvCxnSpPr>
            <p:cNvPr id="84" name="13 Conector recto"/>
            <p:cNvCxnSpPr>
              <a:stCxn id="76" idx="6"/>
              <a:endCxn id="83" idx="1"/>
            </p:cNvCxnSpPr>
            <p:nvPr/>
          </p:nvCxnSpPr>
          <p:spPr>
            <a:xfrm>
              <a:off x="1772263" y="2655729"/>
              <a:ext cx="314201" cy="45196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14 Conector recto"/>
            <p:cNvCxnSpPr>
              <a:stCxn id="75" idx="6"/>
              <a:endCxn id="83" idx="2"/>
            </p:cNvCxnSpPr>
            <p:nvPr/>
          </p:nvCxnSpPr>
          <p:spPr>
            <a:xfrm>
              <a:off x="1772263" y="3170198"/>
              <a:ext cx="287841" cy="1136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15 Conector recto"/>
            <p:cNvCxnSpPr>
              <a:stCxn id="77" idx="6"/>
              <a:endCxn id="83" idx="3"/>
            </p:cNvCxnSpPr>
            <p:nvPr/>
          </p:nvCxnSpPr>
          <p:spPr>
            <a:xfrm flipV="1">
              <a:off x="1775173" y="3234974"/>
              <a:ext cx="311291" cy="449693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16 Conector recto de flecha"/>
            <p:cNvCxnSpPr>
              <a:endCxn id="75" idx="1"/>
            </p:cNvCxnSpPr>
            <p:nvPr/>
          </p:nvCxnSpPr>
          <p:spPr>
            <a:xfrm>
              <a:off x="1231900" y="2887663"/>
              <a:ext cx="386723" cy="21889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17 Conector recto de flecha"/>
            <p:cNvCxnSpPr/>
            <p:nvPr/>
          </p:nvCxnSpPr>
          <p:spPr>
            <a:xfrm>
              <a:off x="691952" y="2887663"/>
              <a:ext cx="428628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18 Conector recto de flecha"/>
            <p:cNvCxnSpPr/>
            <p:nvPr/>
          </p:nvCxnSpPr>
          <p:spPr>
            <a:xfrm>
              <a:off x="691952" y="3448494"/>
              <a:ext cx="428628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19 Conector recto de flecha"/>
            <p:cNvCxnSpPr/>
            <p:nvPr/>
          </p:nvCxnSpPr>
          <p:spPr>
            <a:xfrm>
              <a:off x="2276128" y="3176588"/>
              <a:ext cx="428628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Agrupar 93"/>
          <p:cNvGrpSpPr/>
          <p:nvPr/>
        </p:nvGrpSpPr>
        <p:grpSpPr>
          <a:xfrm>
            <a:off x="971600" y="2136441"/>
            <a:ext cx="1298878" cy="1007448"/>
            <a:chOff x="539552" y="2413329"/>
            <a:chExt cx="1558653" cy="1208938"/>
          </a:xfrm>
        </p:grpSpPr>
        <p:sp>
          <p:nvSpPr>
            <p:cNvPr id="16" name="4 Elipse"/>
            <p:cNvSpPr>
              <a:spLocks noChangeAspect="1"/>
            </p:cNvSpPr>
            <p:nvPr/>
          </p:nvSpPr>
          <p:spPr>
            <a:xfrm>
              <a:off x="1439863" y="2927798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17" name="5 Elipse"/>
            <p:cNvSpPr/>
            <p:nvPr/>
          </p:nvSpPr>
          <p:spPr>
            <a:xfrm>
              <a:off x="1439863" y="2413329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18" name="6 Elipse"/>
            <p:cNvSpPr>
              <a:spLocks noChangeAspect="1"/>
            </p:cNvSpPr>
            <p:nvPr/>
          </p:nvSpPr>
          <p:spPr>
            <a:xfrm>
              <a:off x="1439863" y="3442267"/>
              <a:ext cx="18291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cxnSp>
          <p:nvCxnSpPr>
            <p:cNvPr id="19" name="7 Conector recto"/>
            <p:cNvCxnSpPr>
              <a:endCxn id="17" idx="2"/>
            </p:cNvCxnSpPr>
            <p:nvPr/>
          </p:nvCxnSpPr>
          <p:spPr>
            <a:xfrm flipV="1">
              <a:off x="1079500" y="2503329"/>
              <a:ext cx="360363" cy="231934"/>
            </a:xfrm>
            <a:prstGeom prst="line">
              <a:avLst/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8 Conector recto"/>
            <p:cNvCxnSpPr>
              <a:endCxn id="18" idx="1"/>
            </p:cNvCxnSpPr>
            <p:nvPr/>
          </p:nvCxnSpPr>
          <p:spPr>
            <a:xfrm>
              <a:off x="1079500" y="2735263"/>
              <a:ext cx="387150" cy="733364"/>
            </a:xfrm>
            <a:prstGeom prst="line">
              <a:avLst/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9 Conector recto"/>
            <p:cNvCxnSpPr>
              <a:endCxn id="17" idx="3"/>
            </p:cNvCxnSpPr>
            <p:nvPr/>
          </p:nvCxnSpPr>
          <p:spPr>
            <a:xfrm flipV="1">
              <a:off x="1079500" y="2566969"/>
              <a:ext cx="386723" cy="729919"/>
            </a:xfrm>
            <a:prstGeom prst="line">
              <a:avLst/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10 Conector recto"/>
            <p:cNvCxnSpPr>
              <a:endCxn id="16" idx="3"/>
            </p:cNvCxnSpPr>
            <p:nvPr/>
          </p:nvCxnSpPr>
          <p:spPr>
            <a:xfrm flipV="1">
              <a:off x="1079500" y="3081438"/>
              <a:ext cx="386723" cy="215450"/>
            </a:xfrm>
            <a:prstGeom prst="line">
              <a:avLst/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11 Conector recto"/>
            <p:cNvCxnSpPr>
              <a:endCxn id="18" idx="2"/>
            </p:cNvCxnSpPr>
            <p:nvPr/>
          </p:nvCxnSpPr>
          <p:spPr>
            <a:xfrm>
              <a:off x="1079500" y="3296888"/>
              <a:ext cx="360363" cy="235379"/>
            </a:xfrm>
            <a:prstGeom prst="line">
              <a:avLst/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16 Conector recto de flecha"/>
            <p:cNvCxnSpPr>
              <a:endCxn id="16" idx="1"/>
            </p:cNvCxnSpPr>
            <p:nvPr/>
          </p:nvCxnSpPr>
          <p:spPr>
            <a:xfrm>
              <a:off x="1079500" y="2735263"/>
              <a:ext cx="386723" cy="21889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17 Conector recto de flecha"/>
            <p:cNvCxnSpPr/>
            <p:nvPr/>
          </p:nvCxnSpPr>
          <p:spPr>
            <a:xfrm>
              <a:off x="539552" y="2735263"/>
              <a:ext cx="428628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18 Conector recto de flecha"/>
            <p:cNvCxnSpPr/>
            <p:nvPr/>
          </p:nvCxnSpPr>
          <p:spPr>
            <a:xfrm>
              <a:off x="539552" y="3296094"/>
              <a:ext cx="428628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19 Conector recto de flecha"/>
            <p:cNvCxnSpPr/>
            <p:nvPr/>
          </p:nvCxnSpPr>
          <p:spPr>
            <a:xfrm>
              <a:off x="1663127" y="2501741"/>
              <a:ext cx="428628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19 Conector recto de flecha"/>
            <p:cNvCxnSpPr/>
            <p:nvPr/>
          </p:nvCxnSpPr>
          <p:spPr>
            <a:xfrm>
              <a:off x="1665732" y="3020853"/>
              <a:ext cx="428628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19 Conector recto de flecha"/>
            <p:cNvCxnSpPr/>
            <p:nvPr/>
          </p:nvCxnSpPr>
          <p:spPr>
            <a:xfrm>
              <a:off x="1669577" y="3528933"/>
              <a:ext cx="428628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8" name="Conector recto 97"/>
          <p:cNvCxnSpPr/>
          <p:nvPr/>
        </p:nvCxnSpPr>
        <p:spPr>
          <a:xfrm flipV="1">
            <a:off x="2581550" y="1897393"/>
            <a:ext cx="1684841" cy="0"/>
          </a:xfrm>
          <a:prstGeom prst="line">
            <a:avLst/>
          </a:prstGeom>
          <a:ln w="15875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7" name="Agrupar 126"/>
          <p:cNvGrpSpPr/>
          <p:nvPr/>
        </p:nvGrpSpPr>
        <p:grpSpPr>
          <a:xfrm>
            <a:off x="4572000" y="1997042"/>
            <a:ext cx="1677337" cy="1167140"/>
            <a:chOff x="5292080" y="2396450"/>
            <a:chExt cx="2012804" cy="1400568"/>
          </a:xfrm>
        </p:grpSpPr>
        <p:sp>
          <p:nvSpPr>
            <p:cNvPr id="100" name="4 Elipse"/>
            <p:cNvSpPr>
              <a:spLocks noChangeAspect="1"/>
            </p:cNvSpPr>
            <p:nvPr/>
          </p:nvSpPr>
          <p:spPr>
            <a:xfrm>
              <a:off x="6192391" y="3102549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101" name="5 Elipse"/>
            <p:cNvSpPr/>
            <p:nvPr/>
          </p:nvSpPr>
          <p:spPr>
            <a:xfrm>
              <a:off x="6192391" y="2588080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102" name="6 Elipse"/>
            <p:cNvSpPr>
              <a:spLocks noChangeAspect="1"/>
            </p:cNvSpPr>
            <p:nvPr/>
          </p:nvSpPr>
          <p:spPr>
            <a:xfrm>
              <a:off x="6192391" y="3617018"/>
              <a:ext cx="18291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cxnSp>
          <p:nvCxnSpPr>
            <p:cNvPr id="103" name="7 Conector recto"/>
            <p:cNvCxnSpPr>
              <a:endCxn id="101" idx="2"/>
            </p:cNvCxnSpPr>
            <p:nvPr/>
          </p:nvCxnSpPr>
          <p:spPr>
            <a:xfrm flipV="1">
              <a:off x="5832028" y="2678080"/>
              <a:ext cx="360363" cy="231934"/>
            </a:xfrm>
            <a:prstGeom prst="line">
              <a:avLst/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8 Conector recto"/>
            <p:cNvCxnSpPr>
              <a:endCxn id="102" idx="1"/>
            </p:cNvCxnSpPr>
            <p:nvPr/>
          </p:nvCxnSpPr>
          <p:spPr>
            <a:xfrm>
              <a:off x="5832028" y="2910014"/>
              <a:ext cx="387150" cy="733364"/>
            </a:xfrm>
            <a:prstGeom prst="line">
              <a:avLst/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9 Conector recto"/>
            <p:cNvCxnSpPr>
              <a:endCxn id="101" idx="3"/>
            </p:cNvCxnSpPr>
            <p:nvPr/>
          </p:nvCxnSpPr>
          <p:spPr>
            <a:xfrm flipV="1">
              <a:off x="5832028" y="2741720"/>
              <a:ext cx="386723" cy="729919"/>
            </a:xfrm>
            <a:prstGeom prst="line">
              <a:avLst/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10 Conector recto"/>
            <p:cNvCxnSpPr>
              <a:endCxn id="100" idx="3"/>
            </p:cNvCxnSpPr>
            <p:nvPr/>
          </p:nvCxnSpPr>
          <p:spPr>
            <a:xfrm flipV="1">
              <a:off x="5832028" y="3256189"/>
              <a:ext cx="386723" cy="215450"/>
            </a:xfrm>
            <a:prstGeom prst="line">
              <a:avLst/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11 Conector recto"/>
            <p:cNvCxnSpPr>
              <a:endCxn id="102" idx="2"/>
            </p:cNvCxnSpPr>
            <p:nvPr/>
          </p:nvCxnSpPr>
          <p:spPr>
            <a:xfrm>
              <a:off x="5832028" y="3471639"/>
              <a:ext cx="360363" cy="235379"/>
            </a:xfrm>
            <a:prstGeom prst="line">
              <a:avLst/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12 Elipse"/>
            <p:cNvSpPr>
              <a:spLocks noChangeAspect="1"/>
            </p:cNvSpPr>
            <p:nvPr/>
          </p:nvSpPr>
          <p:spPr>
            <a:xfrm>
              <a:off x="6660232" y="3103685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cxnSp>
          <p:nvCxnSpPr>
            <p:cNvPr id="109" name="13 Conector recto"/>
            <p:cNvCxnSpPr>
              <a:stCxn id="101" idx="6"/>
              <a:endCxn id="108" idx="1"/>
            </p:cNvCxnSpPr>
            <p:nvPr/>
          </p:nvCxnSpPr>
          <p:spPr>
            <a:xfrm>
              <a:off x="6372391" y="2678080"/>
              <a:ext cx="314201" cy="45196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14 Conector recto"/>
            <p:cNvCxnSpPr>
              <a:stCxn id="100" idx="6"/>
              <a:endCxn id="108" idx="2"/>
            </p:cNvCxnSpPr>
            <p:nvPr/>
          </p:nvCxnSpPr>
          <p:spPr>
            <a:xfrm>
              <a:off x="6372391" y="3192549"/>
              <a:ext cx="287841" cy="1136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15 Conector recto"/>
            <p:cNvCxnSpPr>
              <a:stCxn id="102" idx="6"/>
              <a:endCxn id="108" idx="3"/>
            </p:cNvCxnSpPr>
            <p:nvPr/>
          </p:nvCxnSpPr>
          <p:spPr>
            <a:xfrm flipV="1">
              <a:off x="6375301" y="3257325"/>
              <a:ext cx="311291" cy="449693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16 Conector recto de flecha"/>
            <p:cNvCxnSpPr>
              <a:endCxn id="100" idx="1"/>
            </p:cNvCxnSpPr>
            <p:nvPr/>
          </p:nvCxnSpPr>
          <p:spPr>
            <a:xfrm>
              <a:off x="5832028" y="2910014"/>
              <a:ext cx="386723" cy="21889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17 Conector recto de flecha"/>
            <p:cNvCxnSpPr/>
            <p:nvPr/>
          </p:nvCxnSpPr>
          <p:spPr>
            <a:xfrm>
              <a:off x="5292080" y="2910014"/>
              <a:ext cx="428628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18 Conector recto de flecha"/>
            <p:cNvCxnSpPr/>
            <p:nvPr/>
          </p:nvCxnSpPr>
          <p:spPr>
            <a:xfrm>
              <a:off x="5292080" y="3470845"/>
              <a:ext cx="428628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19 Conector recto de flecha"/>
            <p:cNvCxnSpPr/>
            <p:nvPr/>
          </p:nvCxnSpPr>
          <p:spPr>
            <a:xfrm>
              <a:off x="6876256" y="3198939"/>
              <a:ext cx="428628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angular 120"/>
            <p:cNvCxnSpPr>
              <a:stCxn id="108" idx="4"/>
              <a:endCxn id="102" idx="4"/>
            </p:cNvCxnSpPr>
            <p:nvPr/>
          </p:nvCxnSpPr>
          <p:spPr>
            <a:xfrm rot="5400000">
              <a:off x="6260373" y="3307158"/>
              <a:ext cx="513333" cy="466386"/>
            </a:xfrm>
            <a:prstGeom prst="bentConnector3">
              <a:avLst>
                <a:gd name="adj1" fmla="val 144532"/>
              </a:avLst>
            </a:prstGeom>
            <a:ln w="19050">
              <a:solidFill>
                <a:schemeClr val="tx1"/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Arco 121"/>
            <p:cNvSpPr/>
            <p:nvPr/>
          </p:nvSpPr>
          <p:spPr>
            <a:xfrm>
              <a:off x="6146009" y="2396450"/>
              <a:ext cx="271475" cy="269490"/>
            </a:xfrm>
            <a:prstGeom prst="arc">
              <a:avLst>
                <a:gd name="adj1" fmla="val 8040111"/>
                <a:gd name="adj2" fmla="val 3140766"/>
              </a:avLst>
            </a:prstGeom>
            <a:ln w="19050">
              <a:solidFill>
                <a:schemeClr val="tx1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500"/>
            </a:p>
          </p:txBody>
        </p:sp>
      </p:grpSp>
      <p:cxnSp>
        <p:nvCxnSpPr>
          <p:cNvPr id="129" name="69 Conector recto de flecha"/>
          <p:cNvCxnSpPr/>
          <p:nvPr/>
        </p:nvCxnSpPr>
        <p:spPr>
          <a:xfrm rot="5400000" flipH="1" flipV="1">
            <a:off x="7707389" y="2164695"/>
            <a:ext cx="468928" cy="1743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70 Elipse"/>
          <p:cNvSpPr/>
          <p:nvPr/>
        </p:nvSpPr>
        <p:spPr>
          <a:xfrm>
            <a:off x="6895741" y="2486336"/>
            <a:ext cx="174352" cy="17051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00"/>
          </a:p>
        </p:txBody>
      </p:sp>
      <p:sp>
        <p:nvSpPr>
          <p:cNvPr id="131" name="71 Elipse"/>
          <p:cNvSpPr/>
          <p:nvPr/>
        </p:nvSpPr>
        <p:spPr>
          <a:xfrm>
            <a:off x="7331621" y="2486336"/>
            <a:ext cx="174352" cy="17051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00"/>
          </a:p>
        </p:txBody>
      </p:sp>
      <p:sp>
        <p:nvSpPr>
          <p:cNvPr id="132" name="72 Elipse"/>
          <p:cNvSpPr/>
          <p:nvPr/>
        </p:nvSpPr>
        <p:spPr>
          <a:xfrm>
            <a:off x="7767501" y="2486336"/>
            <a:ext cx="174352" cy="17051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00"/>
          </a:p>
        </p:txBody>
      </p:sp>
      <p:cxnSp>
        <p:nvCxnSpPr>
          <p:cNvPr id="133" name="73 Conector recto de flecha"/>
          <p:cNvCxnSpPr>
            <a:stCxn id="130" idx="0"/>
          </p:cNvCxnSpPr>
          <p:nvPr/>
        </p:nvCxnSpPr>
        <p:spPr>
          <a:xfrm rot="5400000" flipH="1" flipV="1">
            <a:off x="6835629" y="2164695"/>
            <a:ext cx="468928" cy="1743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74 Conector recto de flecha"/>
          <p:cNvCxnSpPr/>
          <p:nvPr/>
        </p:nvCxnSpPr>
        <p:spPr>
          <a:xfrm rot="5400000" flipH="1" flipV="1">
            <a:off x="7271509" y="2164695"/>
            <a:ext cx="468928" cy="1743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75 Conector recto de flecha"/>
          <p:cNvCxnSpPr/>
          <p:nvPr/>
        </p:nvCxnSpPr>
        <p:spPr>
          <a:xfrm flipH="1" flipV="1">
            <a:off x="6983401" y="3146688"/>
            <a:ext cx="3" cy="3489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78 Conector recto de flecha"/>
          <p:cNvCxnSpPr>
            <a:stCxn id="130" idx="3"/>
          </p:cNvCxnSpPr>
          <p:nvPr/>
        </p:nvCxnSpPr>
        <p:spPr>
          <a:xfrm rot="5400000">
            <a:off x="6745380" y="2651480"/>
            <a:ext cx="195492" cy="1562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79 Conector recto"/>
          <p:cNvCxnSpPr/>
          <p:nvPr/>
        </p:nvCxnSpPr>
        <p:spPr>
          <a:xfrm rot="10800000">
            <a:off x="6547037" y="2819171"/>
            <a:ext cx="217940" cy="9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80 Conector recto"/>
          <p:cNvCxnSpPr/>
          <p:nvPr/>
        </p:nvCxnSpPr>
        <p:spPr>
          <a:xfrm rot="5400000" flipH="1" flipV="1">
            <a:off x="6312573" y="2592900"/>
            <a:ext cx="468928" cy="9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81 Conector recto"/>
          <p:cNvCxnSpPr/>
          <p:nvPr/>
        </p:nvCxnSpPr>
        <p:spPr>
          <a:xfrm>
            <a:off x="6547037" y="2358446"/>
            <a:ext cx="1089700" cy="9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82 Conector recto de flecha"/>
          <p:cNvCxnSpPr>
            <a:endCxn id="132" idx="1"/>
          </p:cNvCxnSpPr>
          <p:nvPr/>
        </p:nvCxnSpPr>
        <p:spPr>
          <a:xfrm rot="16200000" flipH="1">
            <a:off x="7638454" y="2356727"/>
            <a:ext cx="152862" cy="1562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83 Conector recto de flecha"/>
          <p:cNvCxnSpPr>
            <a:stCxn id="131" idx="3"/>
          </p:cNvCxnSpPr>
          <p:nvPr/>
        </p:nvCxnSpPr>
        <p:spPr>
          <a:xfrm rot="5400000">
            <a:off x="7095043" y="2650523"/>
            <a:ext cx="280751" cy="2434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84 Conector recto de flecha"/>
          <p:cNvCxnSpPr>
            <a:stCxn id="132" idx="3"/>
          </p:cNvCxnSpPr>
          <p:nvPr/>
        </p:nvCxnSpPr>
        <p:spPr>
          <a:xfrm rot="5400000">
            <a:off x="7466499" y="2671359"/>
            <a:ext cx="366011" cy="2870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85 Conector recto"/>
          <p:cNvCxnSpPr/>
          <p:nvPr/>
        </p:nvCxnSpPr>
        <p:spPr>
          <a:xfrm flipH="1" flipV="1">
            <a:off x="6459861" y="2896228"/>
            <a:ext cx="656156" cy="7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86 Conector recto"/>
          <p:cNvCxnSpPr/>
          <p:nvPr/>
        </p:nvCxnSpPr>
        <p:spPr>
          <a:xfrm rot="10800000">
            <a:off x="6372684" y="2989691"/>
            <a:ext cx="1133288" cy="9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87 Conector recto"/>
          <p:cNvCxnSpPr/>
          <p:nvPr/>
        </p:nvCxnSpPr>
        <p:spPr>
          <a:xfrm flipV="1">
            <a:off x="6459863" y="2273660"/>
            <a:ext cx="483" cy="6225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88 Conector recto"/>
          <p:cNvCxnSpPr/>
          <p:nvPr/>
        </p:nvCxnSpPr>
        <p:spPr>
          <a:xfrm rot="5400000" flipH="1" flipV="1">
            <a:off x="5967701" y="2592900"/>
            <a:ext cx="809968" cy="9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89 Conector recto"/>
          <p:cNvCxnSpPr/>
          <p:nvPr/>
        </p:nvCxnSpPr>
        <p:spPr>
          <a:xfrm>
            <a:off x="6459861" y="2273186"/>
            <a:ext cx="1394816" cy="9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90 Conector recto"/>
          <p:cNvCxnSpPr/>
          <p:nvPr/>
        </p:nvCxnSpPr>
        <p:spPr>
          <a:xfrm>
            <a:off x="6364481" y="2187926"/>
            <a:ext cx="1787108" cy="9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91 Conector recto de flecha"/>
          <p:cNvCxnSpPr>
            <a:endCxn id="130" idx="1"/>
          </p:cNvCxnSpPr>
          <p:nvPr/>
        </p:nvCxnSpPr>
        <p:spPr>
          <a:xfrm rot="16200000" flipH="1">
            <a:off x="6766694" y="2356727"/>
            <a:ext cx="152862" cy="1562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92 Conector recto de flecha"/>
          <p:cNvCxnSpPr>
            <a:endCxn id="131" idx="1"/>
          </p:cNvCxnSpPr>
          <p:nvPr/>
        </p:nvCxnSpPr>
        <p:spPr>
          <a:xfrm>
            <a:off x="7157268" y="2358446"/>
            <a:ext cx="199885" cy="1528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93 Conector recto de flecha"/>
          <p:cNvCxnSpPr>
            <a:endCxn id="132" idx="0"/>
          </p:cNvCxnSpPr>
          <p:nvPr/>
        </p:nvCxnSpPr>
        <p:spPr>
          <a:xfrm rot="16200000" flipH="1">
            <a:off x="7748102" y="2379760"/>
            <a:ext cx="21314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94 Conector recto de flecha"/>
          <p:cNvCxnSpPr>
            <a:endCxn id="132" idx="7"/>
          </p:cNvCxnSpPr>
          <p:nvPr/>
        </p:nvCxnSpPr>
        <p:spPr>
          <a:xfrm flipH="1">
            <a:off x="7916319" y="2187928"/>
            <a:ext cx="235270" cy="3233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95 Conector recto de flecha"/>
          <p:cNvCxnSpPr/>
          <p:nvPr/>
        </p:nvCxnSpPr>
        <p:spPr>
          <a:xfrm rot="16200000" flipH="1">
            <a:off x="7312222" y="2379761"/>
            <a:ext cx="21314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96 Conector recto de flecha"/>
          <p:cNvCxnSpPr/>
          <p:nvPr/>
        </p:nvCxnSpPr>
        <p:spPr>
          <a:xfrm rot="16200000" flipH="1">
            <a:off x="6876343" y="2379761"/>
            <a:ext cx="21314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10 Conector recto"/>
          <p:cNvCxnSpPr>
            <a:endCxn id="130" idx="4"/>
          </p:cNvCxnSpPr>
          <p:nvPr/>
        </p:nvCxnSpPr>
        <p:spPr>
          <a:xfrm flipV="1">
            <a:off x="6982917" y="2656855"/>
            <a:ext cx="0" cy="425351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10 Conector recto"/>
          <p:cNvCxnSpPr/>
          <p:nvPr/>
        </p:nvCxnSpPr>
        <p:spPr>
          <a:xfrm flipV="1">
            <a:off x="7418797" y="2647780"/>
            <a:ext cx="0" cy="425351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10 Conector recto"/>
          <p:cNvCxnSpPr/>
          <p:nvPr/>
        </p:nvCxnSpPr>
        <p:spPr>
          <a:xfrm flipV="1">
            <a:off x="7866052" y="2660870"/>
            <a:ext cx="0" cy="425351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75 Conector recto de flecha"/>
          <p:cNvCxnSpPr/>
          <p:nvPr/>
        </p:nvCxnSpPr>
        <p:spPr>
          <a:xfrm flipH="1" flipV="1">
            <a:off x="7418794" y="3146688"/>
            <a:ext cx="3" cy="3489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75 Conector recto de flecha"/>
          <p:cNvCxnSpPr/>
          <p:nvPr/>
        </p:nvCxnSpPr>
        <p:spPr>
          <a:xfrm flipH="1" flipV="1">
            <a:off x="7866049" y="3146688"/>
            <a:ext cx="3" cy="3489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cto 167"/>
          <p:cNvCxnSpPr/>
          <p:nvPr/>
        </p:nvCxnSpPr>
        <p:spPr>
          <a:xfrm>
            <a:off x="4571999" y="1897393"/>
            <a:ext cx="3579590" cy="0"/>
          </a:xfrm>
          <a:prstGeom prst="line">
            <a:avLst/>
          </a:prstGeom>
          <a:ln w="15875">
            <a:solidFill>
              <a:schemeClr val="tx1"/>
            </a:solidFill>
            <a:head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2667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  <a:head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47406</TotalTime>
  <Words>1186</Words>
  <Application>Microsoft Macintosh PowerPoint</Application>
  <PresentationFormat>Presentación en pantalla (16:10)</PresentationFormat>
  <Paragraphs>606</Paragraphs>
  <Slides>54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60" baseType="lpstr">
      <vt:lpstr>Arial</vt:lpstr>
      <vt:lpstr>Arial Narrow</vt:lpstr>
      <vt:lpstr>Calibri</vt:lpstr>
      <vt:lpstr>Symbol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Universidad Nacional de Colombia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David Velasquez</dc:creator>
  <cp:lastModifiedBy>Juan David Velasquez Henao</cp:lastModifiedBy>
  <cp:revision>147</cp:revision>
  <dcterms:created xsi:type="dcterms:W3CDTF">2013-10-03T12:11:42Z</dcterms:created>
  <dcterms:modified xsi:type="dcterms:W3CDTF">2018-08-16T14:10:50Z</dcterms:modified>
</cp:coreProperties>
</file>